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120396B-654D-47B8-86B9-BF0BA7EE2C8F}" type="datetimeFigureOut">
              <a:rPr lang="nl-NL" smtClean="0"/>
              <a:t>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2111E71-2A52-4DEA-9CED-9D1EDEFD8C7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F- en Z-hoeken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Uitleg en opgave Mavo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68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Evenwijdigheid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960220"/>
          </a:xfrm>
        </p:spPr>
        <p:txBody>
          <a:bodyPr/>
          <a:lstStyle/>
          <a:p>
            <a:r>
              <a:rPr lang="nl-NL" dirty="0" smtClean="0"/>
              <a:t>	Om met F- en Z-hoeken te kunnen werken moeten we eerst weten wat </a:t>
            </a:r>
            <a:r>
              <a:rPr lang="nl-NL" dirty="0" smtClean="0"/>
              <a:t>evenwijdige lijnen </a:t>
            </a:r>
            <a:r>
              <a:rPr lang="nl-NL" dirty="0" smtClean="0"/>
              <a:t>zijn. </a:t>
            </a:r>
            <a:r>
              <a:rPr lang="nl-NL" dirty="0" smtClean="0"/>
              <a:t>Evenwijdige </a:t>
            </a:r>
            <a:r>
              <a:rPr lang="nl-NL" dirty="0" smtClean="0"/>
              <a:t>lijnen zijn lijnen die op elke plek even ver van elkaar af liggen en elkaar dus ook nooit zullen snijden.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1547664" y="2204864"/>
            <a:ext cx="518457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V="1">
            <a:off x="2267744" y="2933328"/>
            <a:ext cx="518457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elijkbenige driehoek 6"/>
          <p:cNvSpPr/>
          <p:nvPr/>
        </p:nvSpPr>
        <p:spPr>
          <a:xfrm rot="4690429">
            <a:off x="4419433" y="3401013"/>
            <a:ext cx="432048" cy="3684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Gelijkbenige driehoek 7"/>
          <p:cNvSpPr/>
          <p:nvPr/>
        </p:nvSpPr>
        <p:spPr>
          <a:xfrm rot="4690429">
            <a:off x="3970285" y="2596716"/>
            <a:ext cx="432048" cy="3684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2771800" y="3030120"/>
            <a:ext cx="216024" cy="9029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5076056" y="4086378"/>
            <a:ext cx="3755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Met driehoekjes geven we aan welke</a:t>
            </a:r>
          </a:p>
          <a:p>
            <a:r>
              <a:rPr lang="nl-NL" dirty="0"/>
              <a:t>l</a:t>
            </a:r>
            <a:r>
              <a:rPr lang="nl-NL" dirty="0" smtClean="0"/>
              <a:t>ijnen </a:t>
            </a:r>
            <a:r>
              <a:rPr lang="nl-NL" dirty="0" smtClean="0"/>
              <a:t>evenwijdig zijn met elkaar.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15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55556E-6 L 0.42118 -0.1213 " pathEditMode="relative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1530" y="332656"/>
            <a:ext cx="7520940" cy="548640"/>
          </a:xfrm>
        </p:spPr>
        <p:txBody>
          <a:bodyPr/>
          <a:lstStyle/>
          <a:p>
            <a:r>
              <a:rPr lang="nl-NL" dirty="0" smtClean="0"/>
              <a:t>F-hoeken</a:t>
            </a:r>
            <a:endParaRPr lang="nl-NL" dirty="0"/>
          </a:p>
        </p:txBody>
      </p:sp>
      <p:sp>
        <p:nvSpPr>
          <p:cNvPr id="4" name="Parallellogram 3"/>
          <p:cNvSpPr/>
          <p:nvPr/>
        </p:nvSpPr>
        <p:spPr>
          <a:xfrm>
            <a:off x="2051720" y="1366276"/>
            <a:ext cx="2520280" cy="2880320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2339752" y="2996952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2699792" y="1360952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2366465" y="2996952"/>
            <a:ext cx="17893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 flipH="1">
            <a:off x="2051720" y="1360952"/>
            <a:ext cx="629491" cy="28803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elijkbenige driehoek 15"/>
          <p:cNvSpPr/>
          <p:nvPr/>
        </p:nvSpPr>
        <p:spPr>
          <a:xfrm rot="5400000">
            <a:off x="3383868" y="1186256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Gelijkbenige driehoek 16"/>
          <p:cNvSpPr/>
          <p:nvPr/>
        </p:nvSpPr>
        <p:spPr>
          <a:xfrm rot="5400000">
            <a:off x="3023828" y="2816932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Gelijkbenige driehoek 17"/>
          <p:cNvSpPr/>
          <p:nvPr/>
        </p:nvSpPr>
        <p:spPr>
          <a:xfrm rot="5400000">
            <a:off x="3383868" y="1180932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Gelijkbenige driehoek 18"/>
          <p:cNvSpPr/>
          <p:nvPr/>
        </p:nvSpPr>
        <p:spPr>
          <a:xfrm rot="5400000">
            <a:off x="3023828" y="2835927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3815916" y="604067"/>
            <a:ext cx="5024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 hebben hier een figuur met evenwijdige lijnen.</a:t>
            </a:r>
          </a:p>
          <a:p>
            <a:endParaRPr lang="nl-NL" dirty="0" smtClean="0"/>
          </a:p>
        </p:txBody>
      </p:sp>
      <p:sp>
        <p:nvSpPr>
          <p:cNvPr id="22" name="Tekstvak 21"/>
          <p:cNvSpPr txBox="1"/>
          <p:nvPr/>
        </p:nvSpPr>
        <p:spPr>
          <a:xfrm>
            <a:off x="4382616" y="4056606"/>
            <a:ext cx="377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 dit figuur kunnen we een F vinden.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991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743 0.00208 " pathEditMode="relative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743 0.00208 " pathEditMode="relative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743 0.00208 " pathEditMode="relative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743 0.00208 " pathEditMode="relative" ptsTypes="AA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743 0.00208 " pathEditMode="relative" ptsTypes="AA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F-hoeken</a:t>
            </a:r>
            <a:endParaRPr lang="nl-NL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2699792" y="1360952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2366465" y="2996952"/>
            <a:ext cx="17893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H="1">
            <a:off x="2051720" y="1360952"/>
            <a:ext cx="629491" cy="28803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elijkbenige driehoek 6"/>
          <p:cNvSpPr/>
          <p:nvPr/>
        </p:nvSpPr>
        <p:spPr>
          <a:xfrm rot="5400000">
            <a:off x="3383868" y="1180932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Gelijkbenige driehoek 7"/>
          <p:cNvSpPr/>
          <p:nvPr/>
        </p:nvSpPr>
        <p:spPr>
          <a:xfrm rot="5400000">
            <a:off x="3023828" y="2835927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5364088" y="98072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Wanneer we een F kunnen vinden in figuur dan </a:t>
            </a:r>
            <a:r>
              <a:rPr lang="nl-NL" dirty="0" smtClean="0"/>
              <a:t>geldt </a:t>
            </a:r>
            <a:r>
              <a:rPr lang="nl-NL" dirty="0" smtClean="0"/>
              <a:t>de volgende regel.</a:t>
            </a:r>
            <a:endParaRPr lang="nl-NL" dirty="0"/>
          </a:p>
        </p:txBody>
      </p:sp>
      <p:sp>
        <p:nvSpPr>
          <p:cNvPr id="10" name="Cirkel 9"/>
          <p:cNvSpPr/>
          <p:nvPr/>
        </p:nvSpPr>
        <p:spPr>
          <a:xfrm>
            <a:off x="2242592" y="927982"/>
            <a:ext cx="914400" cy="914400"/>
          </a:xfrm>
          <a:prstGeom prst="pie">
            <a:avLst>
              <a:gd name="adj1" fmla="val 0"/>
              <a:gd name="adj2" fmla="val 6224176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1" name="Cirkel 10"/>
          <p:cNvSpPr/>
          <p:nvPr/>
        </p:nvSpPr>
        <p:spPr>
          <a:xfrm>
            <a:off x="1888096" y="2539752"/>
            <a:ext cx="914400" cy="914400"/>
          </a:xfrm>
          <a:prstGeom prst="pie">
            <a:avLst>
              <a:gd name="adj1" fmla="val 0"/>
              <a:gd name="adj2" fmla="val 6224176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5364088" y="2252312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De twee hoeken die nu blauw gekleurd zijn, zijn dan even groot.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00162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2" presetClass="emph" presetSubtype="0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42" dur="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8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8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8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8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48" dur="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8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8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8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8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54" dur="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18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18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8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18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0" grpId="1" animBg="1"/>
      <p:bldP spid="11" grpId="0" animBg="1"/>
      <p:bldP spid="11" grpId="1" animBg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F-Hoeken Opdrachten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27584" y="908720"/>
            <a:ext cx="5420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Teken de figuren die hieronder staan over in je schrift </a:t>
            </a:r>
          </a:p>
          <a:p>
            <a:r>
              <a:rPr lang="nl-NL" dirty="0" smtClean="0"/>
              <a:t>en laat zien waar de F zich </a:t>
            </a:r>
            <a:r>
              <a:rPr lang="nl-NL" dirty="0" smtClean="0"/>
              <a:t>bevindt </a:t>
            </a:r>
            <a:r>
              <a:rPr lang="nl-NL" dirty="0" smtClean="0"/>
              <a:t>in het figuur.</a:t>
            </a:r>
            <a:endParaRPr lang="nl-NL" dirty="0"/>
          </a:p>
        </p:txBody>
      </p:sp>
      <p:sp>
        <p:nvSpPr>
          <p:cNvPr id="5" name="L-vorm 4"/>
          <p:cNvSpPr/>
          <p:nvPr/>
        </p:nvSpPr>
        <p:spPr>
          <a:xfrm>
            <a:off x="853502" y="1916832"/>
            <a:ext cx="1296144" cy="1296144"/>
          </a:xfrm>
          <a:prstGeom prst="corne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6"/>
          <p:cNvCxnSpPr/>
          <p:nvPr/>
        </p:nvCxnSpPr>
        <p:spPr>
          <a:xfrm flipH="1">
            <a:off x="853502" y="2564904"/>
            <a:ext cx="12961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ige driehoek 7"/>
          <p:cNvSpPr/>
          <p:nvPr/>
        </p:nvSpPr>
        <p:spPr>
          <a:xfrm flipV="1">
            <a:off x="3851920" y="1958091"/>
            <a:ext cx="1656184" cy="12961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9"/>
          <p:cNvCxnSpPr/>
          <p:nvPr/>
        </p:nvCxnSpPr>
        <p:spPr>
          <a:xfrm>
            <a:off x="3851920" y="2390139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uit 10"/>
          <p:cNvSpPr/>
          <p:nvPr/>
        </p:nvSpPr>
        <p:spPr>
          <a:xfrm>
            <a:off x="7020272" y="1958091"/>
            <a:ext cx="1296144" cy="1296144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Rechte verbindingslijn 14"/>
          <p:cNvCxnSpPr>
            <a:stCxn id="11" idx="0"/>
          </p:cNvCxnSpPr>
          <p:nvPr/>
        </p:nvCxnSpPr>
        <p:spPr>
          <a:xfrm>
            <a:off x="7668344" y="1958091"/>
            <a:ext cx="432046" cy="8390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>
            <a:off x="7262375" y="2373931"/>
            <a:ext cx="432046" cy="8390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Gelijkbenige driehoek 28"/>
          <p:cNvSpPr/>
          <p:nvPr/>
        </p:nvSpPr>
        <p:spPr>
          <a:xfrm rot="8940000">
            <a:off x="7740352" y="2331394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Gelijkbenige driehoek 30"/>
          <p:cNvSpPr/>
          <p:nvPr/>
        </p:nvSpPr>
        <p:spPr>
          <a:xfrm rot="8940000">
            <a:off x="7334382" y="2650552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Gelijkbenige driehoek 31"/>
          <p:cNvSpPr/>
          <p:nvPr/>
        </p:nvSpPr>
        <p:spPr>
          <a:xfrm rot="5400000">
            <a:off x="1088110" y="2456892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Gelijkbenige driehoek 32"/>
          <p:cNvSpPr/>
          <p:nvPr/>
        </p:nvSpPr>
        <p:spPr>
          <a:xfrm rot="5400000">
            <a:off x="1088110" y="1808820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Gelijkbenige driehoek 33"/>
          <p:cNvSpPr/>
          <p:nvPr/>
        </p:nvSpPr>
        <p:spPr>
          <a:xfrm rot="5400000">
            <a:off x="4139952" y="2308651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Gelijkbenige driehoek 34"/>
          <p:cNvSpPr/>
          <p:nvPr/>
        </p:nvSpPr>
        <p:spPr>
          <a:xfrm rot="5400000">
            <a:off x="4255706" y="1850079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21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Z-hoeken</a:t>
            </a:r>
            <a:endParaRPr lang="nl-NL" dirty="0"/>
          </a:p>
        </p:txBody>
      </p:sp>
      <p:sp>
        <p:nvSpPr>
          <p:cNvPr id="5" name="Parallellogram 4"/>
          <p:cNvSpPr/>
          <p:nvPr/>
        </p:nvSpPr>
        <p:spPr>
          <a:xfrm>
            <a:off x="827584" y="1871433"/>
            <a:ext cx="3456384" cy="1656184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/>
          <p:cNvCxnSpPr/>
          <p:nvPr/>
        </p:nvCxnSpPr>
        <p:spPr>
          <a:xfrm flipH="1">
            <a:off x="827584" y="1871433"/>
            <a:ext cx="3456384" cy="16561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3815916" y="604067"/>
            <a:ext cx="5024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 hebben hier een figuur met evenwijdige lijnen.</a:t>
            </a:r>
          </a:p>
          <a:p>
            <a:endParaRPr lang="nl-NL" dirty="0" smtClean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1259632" y="1871433"/>
            <a:ext cx="30243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 flipH="1">
            <a:off x="827584" y="1871433"/>
            <a:ext cx="3456384" cy="16561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827584" y="3527617"/>
            <a:ext cx="30243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lijkbenige driehoek 18"/>
          <p:cNvSpPr/>
          <p:nvPr/>
        </p:nvSpPr>
        <p:spPr>
          <a:xfrm rot="5400000">
            <a:off x="2483768" y="1691413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Gelijkbenige driehoek 19"/>
          <p:cNvSpPr/>
          <p:nvPr/>
        </p:nvSpPr>
        <p:spPr>
          <a:xfrm rot="5400000">
            <a:off x="2123728" y="3347597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Gelijkbenige driehoek 9"/>
          <p:cNvSpPr/>
          <p:nvPr/>
        </p:nvSpPr>
        <p:spPr>
          <a:xfrm rot="5400000">
            <a:off x="2483768" y="1691413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Gelijkbenige driehoek 10"/>
          <p:cNvSpPr/>
          <p:nvPr/>
        </p:nvSpPr>
        <p:spPr>
          <a:xfrm rot="5400000">
            <a:off x="2075028" y="3347597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4382616" y="4056606"/>
            <a:ext cx="377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 dit figuur kunnen we een Z vinden.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787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43038 0.0002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48148E-6 L 0.43038 0.0002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0.43039 0.0002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43038 0.0002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43038 0.0002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19" grpId="1" animBg="1"/>
      <p:bldP spid="20" grpId="0" animBg="1"/>
      <p:bldP spid="20" grpId="1" animBg="1"/>
      <p:bldP spid="10" grpId="0" animBg="1"/>
      <p:bldP spid="11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Z-hoeken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1259632" y="1871433"/>
            <a:ext cx="30243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H="1">
            <a:off x="827584" y="1871433"/>
            <a:ext cx="3456384" cy="16561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827584" y="3527617"/>
            <a:ext cx="30243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elijkbenige driehoek 7"/>
          <p:cNvSpPr/>
          <p:nvPr/>
        </p:nvSpPr>
        <p:spPr>
          <a:xfrm rot="5400000">
            <a:off x="2536540" y="1691413"/>
            <a:ext cx="576064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Gelijkbenige driehoek 8"/>
          <p:cNvSpPr/>
          <p:nvPr/>
        </p:nvSpPr>
        <p:spPr>
          <a:xfrm rot="5400000">
            <a:off x="2229005" y="3347597"/>
            <a:ext cx="576064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5364088" y="98072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Wanneer we een Z kunnen vinden in figuur dan </a:t>
            </a:r>
            <a:r>
              <a:rPr lang="nl-NL" dirty="0" smtClean="0"/>
              <a:t>geldt </a:t>
            </a:r>
            <a:r>
              <a:rPr lang="nl-NL" dirty="0" smtClean="0"/>
              <a:t>de volgende regel.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5364088" y="2252312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De twee hoeken die nu blauw gekleurd zijn, zijn dan even groot.</a:t>
            </a:r>
            <a:endParaRPr lang="nl-NL" sz="2000" b="1" dirty="0"/>
          </a:p>
        </p:txBody>
      </p:sp>
      <p:sp>
        <p:nvSpPr>
          <p:cNvPr id="12" name="Cirkel 11"/>
          <p:cNvSpPr/>
          <p:nvPr/>
        </p:nvSpPr>
        <p:spPr>
          <a:xfrm>
            <a:off x="3476480" y="1233650"/>
            <a:ext cx="1554088" cy="1340815"/>
          </a:xfrm>
          <a:prstGeom prst="pie">
            <a:avLst>
              <a:gd name="adj1" fmla="val 9344637"/>
              <a:gd name="adj2" fmla="val 10800000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3" name="Cirkel 12"/>
          <p:cNvSpPr/>
          <p:nvPr/>
        </p:nvSpPr>
        <p:spPr>
          <a:xfrm>
            <a:off x="50540" y="2857209"/>
            <a:ext cx="1554088" cy="1340815"/>
          </a:xfrm>
          <a:prstGeom prst="pie">
            <a:avLst>
              <a:gd name="adj1" fmla="val 20120243"/>
              <a:gd name="adj2" fmla="val 21531141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1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1" grpId="1"/>
      <p:bldP spid="12" grpId="0" animBg="1"/>
      <p:bldP spid="12" grpId="1" animBg="1"/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</a:t>
            </a:r>
            <a:r>
              <a:rPr lang="nl-NL" dirty="0" smtClean="0"/>
              <a:t>-Hoeken Opdrachten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27584" y="908720"/>
            <a:ext cx="5420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Teken de figuren die hieronder staan over in je schrift </a:t>
            </a:r>
          </a:p>
          <a:p>
            <a:r>
              <a:rPr lang="nl-NL" dirty="0" smtClean="0"/>
              <a:t>en laat zien waar de Z zich </a:t>
            </a:r>
            <a:r>
              <a:rPr lang="nl-NL" dirty="0" smtClean="0"/>
              <a:t>bevindt </a:t>
            </a:r>
            <a:r>
              <a:rPr lang="nl-NL" dirty="0" smtClean="0"/>
              <a:t>in het figuur.</a:t>
            </a:r>
            <a:endParaRPr lang="nl-NL" dirty="0"/>
          </a:p>
        </p:txBody>
      </p:sp>
      <p:sp>
        <p:nvSpPr>
          <p:cNvPr id="5" name="L-vorm 4"/>
          <p:cNvSpPr/>
          <p:nvPr/>
        </p:nvSpPr>
        <p:spPr>
          <a:xfrm>
            <a:off x="853502" y="1916832"/>
            <a:ext cx="1296144" cy="1296144"/>
          </a:xfrm>
          <a:prstGeom prst="corne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ige driehoek 7"/>
          <p:cNvSpPr/>
          <p:nvPr/>
        </p:nvSpPr>
        <p:spPr>
          <a:xfrm flipV="1">
            <a:off x="3851920" y="1958091"/>
            <a:ext cx="1656184" cy="1296144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9"/>
          <p:cNvCxnSpPr/>
          <p:nvPr/>
        </p:nvCxnSpPr>
        <p:spPr>
          <a:xfrm>
            <a:off x="3851920" y="3254235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uit 10"/>
          <p:cNvSpPr/>
          <p:nvPr/>
        </p:nvSpPr>
        <p:spPr>
          <a:xfrm>
            <a:off x="7020272" y="1958091"/>
            <a:ext cx="1296144" cy="1296144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Rechte verbindingslijn 14"/>
          <p:cNvCxnSpPr>
            <a:stCxn id="11" idx="0"/>
          </p:cNvCxnSpPr>
          <p:nvPr/>
        </p:nvCxnSpPr>
        <p:spPr>
          <a:xfrm>
            <a:off x="7668344" y="1958091"/>
            <a:ext cx="432046" cy="8390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>
            <a:off x="7262375" y="2373931"/>
            <a:ext cx="432046" cy="8390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 flipV="1">
            <a:off x="853502" y="2564904"/>
            <a:ext cx="1296144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elijkbenige driehoek 11"/>
          <p:cNvSpPr/>
          <p:nvPr/>
        </p:nvSpPr>
        <p:spPr>
          <a:xfrm rot="5400000">
            <a:off x="1470853" y="3103685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Gelijkbenige driehoek 15"/>
          <p:cNvSpPr/>
          <p:nvPr/>
        </p:nvSpPr>
        <p:spPr>
          <a:xfrm rot="5400000">
            <a:off x="1623253" y="2456892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Gelijkbenige driehoek 16"/>
          <p:cNvSpPr/>
          <p:nvPr/>
        </p:nvSpPr>
        <p:spPr>
          <a:xfrm rot="5400000">
            <a:off x="4247964" y="3146223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Gelijkbenige driehoek 17"/>
          <p:cNvSpPr/>
          <p:nvPr/>
        </p:nvSpPr>
        <p:spPr>
          <a:xfrm rot="5400000">
            <a:off x="4363718" y="1850079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Gelijkbenige driehoek 18"/>
          <p:cNvSpPr/>
          <p:nvPr/>
        </p:nvSpPr>
        <p:spPr>
          <a:xfrm rot="2640000">
            <a:off x="7296987" y="2091861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Gelijkbenige driehoek 19"/>
          <p:cNvSpPr/>
          <p:nvPr/>
        </p:nvSpPr>
        <p:spPr>
          <a:xfrm rot="2640000">
            <a:off x="7777747" y="2860179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3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F- en Z-hoeken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384156"/>
          </a:xfrm>
        </p:spPr>
        <p:txBody>
          <a:bodyPr/>
          <a:lstStyle/>
          <a:p>
            <a:r>
              <a:rPr lang="nl-NL" dirty="0" smtClean="0"/>
              <a:t>Neem de figuren over in je schrift en geef aan welke hoeken gelijk zijn.</a:t>
            </a:r>
            <a:endParaRPr lang="nl-NL" dirty="0"/>
          </a:p>
        </p:txBody>
      </p:sp>
      <p:sp>
        <p:nvSpPr>
          <p:cNvPr id="4" name="L-vorm 3"/>
          <p:cNvSpPr/>
          <p:nvPr/>
        </p:nvSpPr>
        <p:spPr>
          <a:xfrm>
            <a:off x="827584" y="2204864"/>
            <a:ext cx="2160240" cy="1872208"/>
          </a:xfrm>
          <a:prstGeom prst="corner">
            <a:avLst>
              <a:gd name="adj1" fmla="val 39005"/>
              <a:gd name="adj2" fmla="val 5544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827584" y="3347329"/>
            <a:ext cx="21602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H="1">
            <a:off x="809684" y="2204864"/>
            <a:ext cx="1080120" cy="1152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H="1">
            <a:off x="809684" y="3347329"/>
            <a:ext cx="2178140" cy="729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Kruis 15"/>
          <p:cNvSpPr/>
          <p:nvPr/>
        </p:nvSpPr>
        <p:spPr>
          <a:xfrm>
            <a:off x="5004048" y="2024844"/>
            <a:ext cx="2808312" cy="2232248"/>
          </a:xfrm>
          <a:prstGeom prst="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8" name="Rechte verbindingslijn 17"/>
          <p:cNvCxnSpPr/>
          <p:nvPr/>
        </p:nvCxnSpPr>
        <p:spPr>
          <a:xfrm>
            <a:off x="5580112" y="2024844"/>
            <a:ext cx="1656184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>
            <a:stCxn id="16" idx="1"/>
            <a:endCxn id="16" idx="3"/>
          </p:cNvCxnSpPr>
          <p:nvPr/>
        </p:nvCxnSpPr>
        <p:spPr>
          <a:xfrm>
            <a:off x="5004048" y="3140968"/>
            <a:ext cx="28083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>
            <a:stCxn id="16" idx="0"/>
            <a:endCxn id="16" idx="2"/>
          </p:cNvCxnSpPr>
          <p:nvPr/>
        </p:nvCxnSpPr>
        <p:spPr>
          <a:xfrm>
            <a:off x="6408204" y="2024844"/>
            <a:ext cx="0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Gelijkbenige driehoek 25"/>
          <p:cNvSpPr/>
          <p:nvPr/>
        </p:nvSpPr>
        <p:spPr>
          <a:xfrm rot="5400000">
            <a:off x="1043710" y="2114854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Gelijkbenige driehoek 26"/>
          <p:cNvSpPr/>
          <p:nvPr/>
        </p:nvSpPr>
        <p:spPr>
          <a:xfrm rot="5400000">
            <a:off x="1091127" y="3266982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Gelijkbenige driehoek 27"/>
          <p:cNvSpPr/>
          <p:nvPr/>
        </p:nvSpPr>
        <p:spPr>
          <a:xfrm rot="5400000">
            <a:off x="1702076" y="4005064"/>
            <a:ext cx="468052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lijkbenige driehoek 28"/>
          <p:cNvSpPr/>
          <p:nvPr/>
        </p:nvSpPr>
        <p:spPr>
          <a:xfrm rot="5400000">
            <a:off x="5814138" y="1934834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Gelijkbenige driehoek 29"/>
          <p:cNvSpPr/>
          <p:nvPr/>
        </p:nvSpPr>
        <p:spPr>
          <a:xfrm rot="5400000">
            <a:off x="5691648" y="3050958"/>
            <a:ext cx="504056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Gelijkbenige driehoek 30"/>
          <p:cNvSpPr/>
          <p:nvPr/>
        </p:nvSpPr>
        <p:spPr>
          <a:xfrm rot="5400000">
            <a:off x="5778134" y="4239090"/>
            <a:ext cx="504056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Gelijkbenige driehoek 31"/>
          <p:cNvSpPr/>
          <p:nvPr/>
        </p:nvSpPr>
        <p:spPr>
          <a:xfrm rot="5400000">
            <a:off x="5094058" y="2474894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Gelijkbenige driehoek 32"/>
          <p:cNvSpPr/>
          <p:nvPr/>
        </p:nvSpPr>
        <p:spPr>
          <a:xfrm rot="5400000">
            <a:off x="7326306" y="2457204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Gelijkbenige driehoek 33"/>
          <p:cNvSpPr/>
          <p:nvPr/>
        </p:nvSpPr>
        <p:spPr>
          <a:xfrm rot="5400000">
            <a:off x="7326306" y="3555014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Gelijkbenige driehoek 34"/>
          <p:cNvSpPr/>
          <p:nvPr/>
        </p:nvSpPr>
        <p:spPr>
          <a:xfrm rot="5400000">
            <a:off x="5094058" y="3622190"/>
            <a:ext cx="432048" cy="1800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Gelijkbenige driehoek 35"/>
          <p:cNvSpPr/>
          <p:nvPr/>
        </p:nvSpPr>
        <p:spPr>
          <a:xfrm>
            <a:off x="2789802" y="3681028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Gelijkbenige driehoek 36"/>
          <p:cNvSpPr/>
          <p:nvPr/>
        </p:nvSpPr>
        <p:spPr>
          <a:xfrm>
            <a:off x="1673780" y="2708920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Gelijkbenige driehoek 37"/>
          <p:cNvSpPr/>
          <p:nvPr/>
        </p:nvSpPr>
        <p:spPr>
          <a:xfrm>
            <a:off x="611560" y="2708920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Gelijkbenige driehoek 38"/>
          <p:cNvSpPr/>
          <p:nvPr/>
        </p:nvSpPr>
        <p:spPr>
          <a:xfrm>
            <a:off x="4788024" y="2907343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Gelijkbenige driehoek 39"/>
          <p:cNvSpPr/>
          <p:nvPr/>
        </p:nvSpPr>
        <p:spPr>
          <a:xfrm>
            <a:off x="6192180" y="2573912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Gelijkbenige driehoek 40"/>
          <p:cNvSpPr/>
          <p:nvPr/>
        </p:nvSpPr>
        <p:spPr>
          <a:xfrm>
            <a:off x="7596336" y="2888940"/>
            <a:ext cx="432048" cy="1800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5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131</TotalTime>
  <Words>183</Words>
  <Application>Microsoft Office PowerPoint</Application>
  <PresentationFormat>Diavoorstelling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Hoeken</vt:lpstr>
      <vt:lpstr>F- en Z-hoeken</vt:lpstr>
      <vt:lpstr>Evenwijdigheid</vt:lpstr>
      <vt:lpstr>F-hoeken</vt:lpstr>
      <vt:lpstr>F-hoeken</vt:lpstr>
      <vt:lpstr>F-Hoeken Opdrachten</vt:lpstr>
      <vt:lpstr>Z-hoeken</vt:lpstr>
      <vt:lpstr>Z-hoeken</vt:lpstr>
      <vt:lpstr>Z-Hoeken Opdrachten</vt:lpstr>
      <vt:lpstr>Opdrachten F- en Z-hoeken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F- en Z-hoeken</dc:title>
  <dc:creator>Fabian Therou</dc:creator>
  <cp:lastModifiedBy>Fabian Therou</cp:lastModifiedBy>
  <cp:revision>12</cp:revision>
  <dcterms:created xsi:type="dcterms:W3CDTF">2014-10-28T11:16:44Z</dcterms:created>
  <dcterms:modified xsi:type="dcterms:W3CDTF">2014-11-02T10:33:29Z</dcterms:modified>
</cp:coreProperties>
</file>