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4" r:id="rId5"/>
    <p:sldId id="265" r:id="rId6"/>
    <p:sldId id="263" r:id="rId7"/>
    <p:sldId id="267" r:id="rId8"/>
    <p:sldId id="266" r:id="rId9"/>
    <p:sldId id="268"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CAA4E476-1C93-4608-B67C-296D5DCE1D80}" type="datetimeFigureOut">
              <a:rPr lang="nl-NL" smtClean="0"/>
              <a:t>5-11-2014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820362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AA4E476-1C93-4608-B67C-296D5DCE1D80}" type="datetimeFigureOut">
              <a:rPr lang="nl-NL" smtClean="0"/>
              <a:t>5-11-2014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2172372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AA4E476-1C93-4608-B67C-296D5DCE1D80}" type="datetimeFigureOut">
              <a:rPr lang="nl-NL" smtClean="0"/>
              <a:t>5-11-2014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4133275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CAA4E476-1C93-4608-B67C-296D5DCE1D80}" type="datetimeFigureOut">
              <a:rPr lang="nl-NL" smtClean="0"/>
              <a:t>5-11-2014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3607913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CAA4E476-1C93-4608-B67C-296D5DCE1D80}" type="datetimeFigureOut">
              <a:rPr lang="nl-NL" smtClean="0"/>
              <a:t>5-11-2014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319744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CAA4E476-1C93-4608-B67C-296D5DCE1D80}" type="datetimeFigureOut">
              <a:rPr lang="nl-NL" smtClean="0"/>
              <a:t>5-11-2014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2345783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CAA4E476-1C93-4608-B67C-296D5DCE1D80}" type="datetimeFigureOut">
              <a:rPr lang="nl-NL" smtClean="0"/>
              <a:t>5-11-2014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2371025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CAA4E476-1C93-4608-B67C-296D5DCE1D80}" type="datetimeFigureOut">
              <a:rPr lang="nl-NL" smtClean="0"/>
              <a:t>5-11-2014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2263934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AA4E476-1C93-4608-B67C-296D5DCE1D80}" type="datetimeFigureOut">
              <a:rPr lang="nl-NL" smtClean="0"/>
              <a:t>5-11-2014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2438604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AA4E476-1C93-4608-B67C-296D5DCE1D80}" type="datetimeFigureOut">
              <a:rPr lang="nl-NL" smtClean="0"/>
              <a:t>5-11-2014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3124055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CAA4E476-1C93-4608-B67C-296D5DCE1D80}" type="datetimeFigureOut">
              <a:rPr lang="nl-NL" smtClean="0"/>
              <a:t>5-11-2014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961AE20-4650-4369-89C5-498829599BF8}" type="slidenum">
              <a:rPr lang="nl-NL" smtClean="0"/>
              <a:t>‹nr.›</a:t>
            </a:fld>
            <a:endParaRPr lang="nl-NL"/>
          </a:p>
        </p:txBody>
      </p:sp>
    </p:spTree>
    <p:extLst>
      <p:ext uri="{BB962C8B-B14F-4D97-AF65-F5344CB8AC3E}">
        <p14:creationId xmlns:p14="http://schemas.microsoft.com/office/powerpoint/2010/main" val="221372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4E476-1C93-4608-B67C-296D5DCE1D80}" type="datetimeFigureOut">
              <a:rPr lang="nl-NL" smtClean="0"/>
              <a:t>5-11-2014</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1AE20-4650-4369-89C5-498829599BF8}" type="slidenum">
              <a:rPr lang="nl-NL" smtClean="0"/>
              <a:t>‹nr.›</a:t>
            </a:fld>
            <a:endParaRPr lang="nl-NL"/>
          </a:p>
        </p:txBody>
      </p:sp>
    </p:spTree>
    <p:extLst>
      <p:ext uri="{BB962C8B-B14F-4D97-AF65-F5344CB8AC3E}">
        <p14:creationId xmlns:p14="http://schemas.microsoft.com/office/powerpoint/2010/main" val="4154857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g1.wikia.nocookie.net/__cb20080603223855/legostarwars/images/5/5d/Lego_brick.jpg"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File:Lego brick.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14914" y="267698"/>
            <a:ext cx="510357" cy="35157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p:nvPr>
        </p:nvSpPr>
        <p:spPr>
          <a:xfrm>
            <a:off x="2212032" y="908721"/>
            <a:ext cx="7772400" cy="1470025"/>
          </a:xfrm>
        </p:spPr>
        <p:txBody>
          <a:bodyPr>
            <a:normAutofit fontScale="90000"/>
          </a:bodyPr>
          <a:lstStyle/>
          <a:p>
            <a:r>
              <a:rPr lang="nl-NL" b="1" dirty="0" smtClean="0"/>
              <a:t>2. Grammatica en spelling</a:t>
            </a:r>
            <a:endParaRPr lang="nl-NL" b="1" dirty="0"/>
          </a:p>
        </p:txBody>
      </p:sp>
      <p:sp>
        <p:nvSpPr>
          <p:cNvPr id="4" name="Ondertitel 3"/>
          <p:cNvSpPr>
            <a:spLocks noGrp="1"/>
          </p:cNvSpPr>
          <p:nvPr>
            <p:ph type="subTitle" idx="1"/>
          </p:nvPr>
        </p:nvSpPr>
        <p:spPr>
          <a:xfrm>
            <a:off x="411832" y="559341"/>
            <a:ext cx="1800200" cy="550912"/>
          </a:xfrm>
        </p:spPr>
        <p:txBody>
          <a:bodyPr>
            <a:noAutofit/>
          </a:bodyPr>
          <a:lstStyle/>
          <a:p>
            <a:r>
              <a:rPr lang="nl-NL" sz="3600" dirty="0" smtClean="0">
                <a:solidFill>
                  <a:schemeClr val="tx1"/>
                </a:solidFill>
              </a:rPr>
              <a:t>Blz. 37</a:t>
            </a:r>
            <a:endParaRPr lang="nl-NL" sz="3600" dirty="0">
              <a:solidFill>
                <a:schemeClr val="tx1"/>
              </a:solidFill>
            </a:endParaRPr>
          </a:p>
        </p:txBody>
      </p:sp>
      <p:pic>
        <p:nvPicPr>
          <p:cNvPr id="1031"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12405" t="42601" r="49796" b="24877"/>
          <a:stretch/>
        </p:blipFill>
        <p:spPr bwMode="auto">
          <a:xfrm>
            <a:off x="4007768" y="2564904"/>
            <a:ext cx="3976250" cy="2736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6" descr="File:Lego brick.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84433" y="164754"/>
            <a:ext cx="510357" cy="351579"/>
          </a:xfrm>
          <a:prstGeom prst="rect">
            <a:avLst/>
          </a:prstGeom>
          <a:noFill/>
          <a:extLst>
            <a:ext uri="{909E8E84-426E-40DD-AFC4-6F175D3DCCD1}">
              <a14:hiddenFill xmlns:a14="http://schemas.microsoft.com/office/drawing/2010/main">
                <a:solidFill>
                  <a:srgbClr val="FFFFFF"/>
                </a:solidFill>
              </a14:hiddenFill>
            </a:ext>
          </a:extLst>
        </p:spPr>
      </p:pic>
      <p:sp>
        <p:nvSpPr>
          <p:cNvPr id="13" name="Titel 3"/>
          <p:cNvSpPr txBox="1">
            <a:spLocks/>
          </p:cNvSpPr>
          <p:nvPr/>
        </p:nvSpPr>
        <p:spPr>
          <a:xfrm>
            <a:off x="8256241" y="164753"/>
            <a:ext cx="2158673" cy="557470"/>
          </a:xfrm>
          <a:prstGeom prst="rect">
            <a:avLst/>
          </a:prstGeom>
        </p:spPr>
        <p:txBody>
          <a:bodyPr vert="horz" lIns="91440" tIns="45720" rIns="91440" bIns="45720" rtlCol="0" anchor="ct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sz="7200" b="1" dirty="0"/>
              <a:t>Blok </a:t>
            </a:r>
            <a:r>
              <a:rPr lang="nl-NL" sz="7200" b="1" dirty="0" smtClean="0"/>
              <a:t>2</a:t>
            </a:r>
            <a:endParaRPr lang="nl-NL" sz="7200" b="1" dirty="0"/>
          </a:p>
        </p:txBody>
      </p:sp>
    </p:spTree>
    <p:extLst>
      <p:ext uri="{BB962C8B-B14F-4D97-AF65-F5344CB8AC3E}">
        <p14:creationId xmlns:p14="http://schemas.microsoft.com/office/powerpoint/2010/main" val="3875244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US" sz="4000" b="1" dirty="0" err="1"/>
              <a:t>Persoonsvorm</a:t>
            </a:r>
            <a:r>
              <a:rPr lang="en-US" sz="4000" b="1" dirty="0"/>
              <a:t> </a:t>
            </a:r>
            <a:r>
              <a:rPr lang="en-US" sz="2000" b="1" dirty="0"/>
              <a:t>(= </a:t>
            </a:r>
            <a:r>
              <a:rPr lang="en-US" sz="2000" b="1" dirty="0" err="1"/>
              <a:t>vorm</a:t>
            </a:r>
            <a:r>
              <a:rPr lang="en-US" sz="2000" b="1" dirty="0"/>
              <a:t> van </a:t>
            </a:r>
            <a:r>
              <a:rPr lang="en-US" sz="2000" b="1" dirty="0" err="1"/>
              <a:t>een</a:t>
            </a:r>
            <a:r>
              <a:rPr lang="en-US" sz="2000" b="1" dirty="0"/>
              <a:t> </a:t>
            </a:r>
            <a:r>
              <a:rPr lang="en-US" sz="2000" b="1" dirty="0" err="1"/>
              <a:t>werkwoord</a:t>
            </a:r>
            <a:r>
              <a:rPr lang="en-US" sz="2000" b="1" dirty="0"/>
              <a:t>) </a:t>
            </a:r>
            <a:endParaRPr lang="nl-NL" sz="2000" b="1" dirty="0"/>
          </a:p>
        </p:txBody>
      </p:sp>
      <p:sp>
        <p:nvSpPr>
          <p:cNvPr id="7" name="Titel 3"/>
          <p:cNvSpPr txBox="1">
            <a:spLocks/>
          </p:cNvSpPr>
          <p:nvPr/>
        </p:nvSpPr>
        <p:spPr>
          <a:xfrm>
            <a:off x="2075249" y="263691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a:t>Je </a:t>
            </a:r>
            <a:r>
              <a:rPr lang="en-US" sz="2400" dirty="0" err="1"/>
              <a:t>kunt</a:t>
            </a:r>
            <a:r>
              <a:rPr lang="en-US" sz="2400" dirty="0"/>
              <a:t> de </a:t>
            </a:r>
            <a:r>
              <a:rPr lang="en-US" sz="2400" dirty="0" err="1"/>
              <a:t>persoonsvorm</a:t>
            </a:r>
            <a:r>
              <a:rPr lang="en-US" sz="2400" dirty="0"/>
              <a:t> </a:t>
            </a:r>
            <a:r>
              <a:rPr lang="en-US" sz="2400" dirty="0" err="1"/>
              <a:t>vinden</a:t>
            </a:r>
            <a:r>
              <a:rPr lang="en-US" sz="2400" dirty="0"/>
              <a:t> door:</a:t>
            </a:r>
          </a:p>
          <a:p>
            <a:pPr algn="l"/>
            <a:endParaRPr lang="en-US" sz="2400" dirty="0"/>
          </a:p>
          <a:p>
            <a:pPr marL="742950" indent="-742950" algn="l">
              <a:buFont typeface="+mj-lt"/>
              <a:buAutoNum type="arabicPeriod"/>
            </a:pPr>
            <a:r>
              <a:rPr lang="en-US" sz="2400" dirty="0" err="1"/>
              <a:t>Deze</a:t>
            </a:r>
            <a:r>
              <a:rPr lang="en-US" sz="2400" dirty="0"/>
              <a:t> </a:t>
            </a:r>
            <a:r>
              <a:rPr lang="en-US" sz="2400" dirty="0" err="1"/>
              <a:t>persoonsvorm</a:t>
            </a:r>
            <a:r>
              <a:rPr lang="en-US" sz="2400" dirty="0"/>
              <a:t> van </a:t>
            </a:r>
            <a:r>
              <a:rPr lang="en-US" sz="2400" dirty="0" err="1"/>
              <a:t>tijd</a:t>
            </a:r>
            <a:r>
              <a:rPr lang="en-US" sz="2400" dirty="0"/>
              <a:t> </a:t>
            </a:r>
            <a:r>
              <a:rPr lang="en-US" sz="2400" dirty="0" err="1"/>
              <a:t>te</a:t>
            </a:r>
            <a:r>
              <a:rPr lang="en-US" sz="2400" dirty="0"/>
              <a:t> </a:t>
            </a:r>
            <a:r>
              <a:rPr lang="en-US" sz="2400" dirty="0" err="1"/>
              <a:t>veranderen</a:t>
            </a:r>
            <a:endParaRPr lang="en-US" sz="2400" dirty="0"/>
          </a:p>
          <a:p>
            <a:pPr algn="l"/>
            <a:r>
              <a:rPr lang="en-US" sz="2400" dirty="0"/>
              <a:t>           </a:t>
            </a:r>
            <a:r>
              <a:rPr lang="en-US" sz="2400" dirty="0" err="1"/>
              <a:t>tegenwoordige</a:t>
            </a:r>
            <a:r>
              <a:rPr lang="en-US" sz="2400" dirty="0"/>
              <a:t> </a:t>
            </a:r>
            <a:r>
              <a:rPr lang="en-US" sz="2400" dirty="0" err="1"/>
              <a:t>tijd</a:t>
            </a:r>
            <a:r>
              <a:rPr lang="en-US" sz="2400" dirty="0"/>
              <a:t> (</a:t>
            </a:r>
            <a:r>
              <a:rPr lang="en-US" sz="2400" dirty="0" err="1"/>
              <a:t>tt</a:t>
            </a:r>
            <a:r>
              <a:rPr lang="en-US" sz="2400" dirty="0"/>
              <a:t>) en  </a:t>
            </a:r>
            <a:r>
              <a:rPr lang="en-US" sz="2400" dirty="0" err="1"/>
              <a:t>verledentijd</a:t>
            </a:r>
            <a:r>
              <a:rPr lang="en-US" sz="2400" dirty="0"/>
              <a:t> (</a:t>
            </a:r>
            <a:r>
              <a:rPr lang="en-US" sz="2400" dirty="0" err="1"/>
              <a:t>vt</a:t>
            </a:r>
            <a:r>
              <a:rPr lang="en-US" sz="2400" dirty="0"/>
              <a:t>)</a:t>
            </a:r>
          </a:p>
          <a:p>
            <a:pPr algn="l"/>
            <a:endParaRPr lang="en-US" sz="2400" dirty="0"/>
          </a:p>
          <a:p>
            <a:pPr algn="l"/>
            <a:r>
              <a:rPr lang="en-US" sz="2400" dirty="0"/>
              <a:t>            </a:t>
            </a:r>
            <a:r>
              <a:rPr lang="en-US" sz="2400" dirty="0" err="1"/>
              <a:t>Meneer</a:t>
            </a:r>
            <a:r>
              <a:rPr lang="en-US" sz="2400" dirty="0"/>
              <a:t> </a:t>
            </a:r>
            <a:r>
              <a:rPr lang="en-US" sz="2400" dirty="0" err="1"/>
              <a:t>Romers</a:t>
            </a:r>
            <a:r>
              <a:rPr lang="en-US" sz="2400" dirty="0"/>
              <a:t> </a:t>
            </a:r>
            <a:r>
              <a:rPr lang="en-US" sz="2400" b="1" u="sng" dirty="0" err="1"/>
              <a:t>eet</a:t>
            </a:r>
            <a:r>
              <a:rPr lang="en-US" sz="2400" dirty="0"/>
              <a:t> </a:t>
            </a:r>
            <a:r>
              <a:rPr lang="en-US" sz="2400" dirty="0" err="1"/>
              <a:t>graag</a:t>
            </a:r>
            <a:r>
              <a:rPr lang="en-US" sz="2400" dirty="0"/>
              <a:t> </a:t>
            </a:r>
            <a:r>
              <a:rPr lang="en-US" sz="2400" dirty="0" err="1"/>
              <a:t>spruitjes</a:t>
            </a:r>
            <a:r>
              <a:rPr lang="en-US" sz="2400" dirty="0"/>
              <a:t>.</a:t>
            </a:r>
          </a:p>
          <a:p>
            <a:pPr algn="l"/>
            <a:r>
              <a:rPr lang="en-US" sz="2400" dirty="0"/>
              <a:t>            </a:t>
            </a:r>
            <a:r>
              <a:rPr lang="en-US" sz="2400" dirty="0" err="1"/>
              <a:t>Meneer</a:t>
            </a:r>
            <a:r>
              <a:rPr lang="en-US" sz="2400" dirty="0"/>
              <a:t> </a:t>
            </a:r>
            <a:r>
              <a:rPr lang="en-US" sz="2400" dirty="0" err="1"/>
              <a:t>Romers</a:t>
            </a:r>
            <a:r>
              <a:rPr lang="en-US" sz="2400" dirty="0"/>
              <a:t> </a:t>
            </a:r>
            <a:r>
              <a:rPr lang="en-US" sz="2400" b="1" u="sng" dirty="0"/>
              <a:t>at</a:t>
            </a:r>
            <a:r>
              <a:rPr lang="en-US" sz="2400" dirty="0"/>
              <a:t> </a:t>
            </a:r>
            <a:r>
              <a:rPr lang="en-US" sz="2400" dirty="0" err="1"/>
              <a:t>graag</a:t>
            </a:r>
            <a:r>
              <a:rPr lang="en-US" sz="2400" dirty="0"/>
              <a:t> </a:t>
            </a:r>
            <a:r>
              <a:rPr lang="en-US" sz="2400" dirty="0" err="1"/>
              <a:t>spruitjes</a:t>
            </a:r>
            <a:r>
              <a:rPr lang="en-US" sz="2400" dirty="0"/>
              <a:t>.</a:t>
            </a:r>
          </a:p>
          <a:p>
            <a:pPr algn="l"/>
            <a:endParaRPr lang="en-US" sz="2400" dirty="0"/>
          </a:p>
        </p:txBody>
      </p:sp>
      <p:sp>
        <p:nvSpPr>
          <p:cNvPr id="6" name="Ondertitel 3"/>
          <p:cNvSpPr txBox="1">
            <a:spLocks/>
          </p:cNvSpPr>
          <p:nvPr/>
        </p:nvSpPr>
        <p:spPr>
          <a:xfrm>
            <a:off x="147259" y="89669"/>
            <a:ext cx="2410409" cy="5509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l-NL" dirty="0" smtClean="0"/>
              <a:t>Blz.12 + 37</a:t>
            </a:r>
            <a:endParaRPr lang="nl-NL"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35615" y="3581403"/>
            <a:ext cx="769234" cy="840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12224" y="3344367"/>
            <a:ext cx="720080" cy="11078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8328" y="3815219"/>
            <a:ext cx="373060" cy="373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3"/>
          <p:cNvSpPr txBox="1">
            <a:spLocks/>
          </p:cNvSpPr>
          <p:nvPr/>
        </p:nvSpPr>
        <p:spPr>
          <a:xfrm>
            <a:off x="2075249" y="5157192"/>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a:t>2.        De </a:t>
            </a:r>
            <a:r>
              <a:rPr lang="en-US" sz="2400" dirty="0" err="1"/>
              <a:t>zin</a:t>
            </a:r>
            <a:r>
              <a:rPr lang="en-US" sz="2400" dirty="0"/>
              <a:t> </a:t>
            </a:r>
            <a:r>
              <a:rPr lang="en-US" sz="2400" dirty="0" err="1"/>
              <a:t>vragend</a:t>
            </a:r>
            <a:r>
              <a:rPr lang="en-US" sz="2400" dirty="0"/>
              <a:t> </a:t>
            </a:r>
            <a:r>
              <a:rPr lang="en-US" sz="2400" dirty="0" err="1"/>
              <a:t>maken</a:t>
            </a:r>
            <a:endParaRPr lang="en-US" sz="2400" dirty="0"/>
          </a:p>
          <a:p>
            <a:pPr marL="742950" indent="-742950" algn="l">
              <a:buFont typeface="+mj-lt"/>
              <a:buAutoNum type="arabicPeriod"/>
            </a:pPr>
            <a:endParaRPr lang="en-US" sz="2400" dirty="0"/>
          </a:p>
          <a:p>
            <a:pPr algn="l"/>
            <a:r>
              <a:rPr lang="en-US" sz="2400" dirty="0"/>
              <a:t>            </a:t>
            </a:r>
            <a:r>
              <a:rPr lang="en-US" sz="2400" b="1" u="sng" dirty="0" err="1"/>
              <a:t>Eet</a:t>
            </a:r>
            <a:r>
              <a:rPr lang="en-US" sz="2400" dirty="0"/>
              <a:t> </a:t>
            </a:r>
            <a:r>
              <a:rPr lang="en-US" sz="2400" dirty="0" err="1"/>
              <a:t>meneer</a:t>
            </a:r>
            <a:r>
              <a:rPr lang="en-US" sz="2400" dirty="0"/>
              <a:t> </a:t>
            </a:r>
            <a:r>
              <a:rPr lang="en-US" sz="2400" dirty="0" err="1"/>
              <a:t>Romers</a:t>
            </a:r>
            <a:r>
              <a:rPr lang="en-US" sz="2400" dirty="0"/>
              <a:t> </a:t>
            </a:r>
            <a:r>
              <a:rPr lang="en-US" sz="2400" dirty="0" err="1"/>
              <a:t>graag</a:t>
            </a:r>
            <a:r>
              <a:rPr lang="en-US" sz="2400" dirty="0"/>
              <a:t> </a:t>
            </a:r>
            <a:r>
              <a:rPr lang="en-US" sz="2400" dirty="0" err="1"/>
              <a:t>spruitjes</a:t>
            </a:r>
            <a:r>
              <a:rPr lang="en-US" sz="2400" dirty="0"/>
              <a:t>?</a:t>
            </a:r>
          </a:p>
          <a:p>
            <a:pPr algn="l"/>
            <a:endParaRPr lang="en-US" sz="2400" dirty="0"/>
          </a:p>
        </p:txBody>
      </p:sp>
      <p:sp>
        <p:nvSpPr>
          <p:cNvPr id="2" name="Kruis 1"/>
          <p:cNvSpPr/>
          <p:nvPr/>
        </p:nvSpPr>
        <p:spPr>
          <a:xfrm rot="19062622">
            <a:off x="4018156" y="4998537"/>
            <a:ext cx="1261608" cy="1160913"/>
          </a:xfrm>
          <a:prstGeom prst="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76409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2" presetClass="emph" presetSubtype="0" fill="hold" nodeType="clickEffect">
                                  <p:stCondLst>
                                    <p:cond delay="0"/>
                                  </p:stCondLst>
                                  <p:childTnLst>
                                    <p:animRot by="120000">
                                      <p:cBhvr>
                                        <p:cTn id="18" dur="100" fill="hold">
                                          <p:stCondLst>
                                            <p:cond delay="0"/>
                                          </p:stCondLst>
                                        </p:cTn>
                                        <p:tgtEl>
                                          <p:spTgt spid="3075"/>
                                        </p:tgtEl>
                                        <p:attrNameLst>
                                          <p:attrName>r</p:attrName>
                                        </p:attrNameLst>
                                      </p:cBhvr>
                                    </p:animRot>
                                    <p:animRot by="-240000">
                                      <p:cBhvr>
                                        <p:cTn id="19" dur="200" fill="hold">
                                          <p:stCondLst>
                                            <p:cond delay="200"/>
                                          </p:stCondLst>
                                        </p:cTn>
                                        <p:tgtEl>
                                          <p:spTgt spid="3075"/>
                                        </p:tgtEl>
                                        <p:attrNameLst>
                                          <p:attrName>r</p:attrName>
                                        </p:attrNameLst>
                                      </p:cBhvr>
                                    </p:animRot>
                                    <p:animRot by="240000">
                                      <p:cBhvr>
                                        <p:cTn id="20" dur="200" fill="hold">
                                          <p:stCondLst>
                                            <p:cond delay="400"/>
                                          </p:stCondLst>
                                        </p:cTn>
                                        <p:tgtEl>
                                          <p:spTgt spid="3075"/>
                                        </p:tgtEl>
                                        <p:attrNameLst>
                                          <p:attrName>r</p:attrName>
                                        </p:attrNameLst>
                                      </p:cBhvr>
                                    </p:animRot>
                                    <p:animRot by="-240000">
                                      <p:cBhvr>
                                        <p:cTn id="21" dur="200" fill="hold">
                                          <p:stCondLst>
                                            <p:cond delay="600"/>
                                          </p:stCondLst>
                                        </p:cTn>
                                        <p:tgtEl>
                                          <p:spTgt spid="3075"/>
                                        </p:tgtEl>
                                        <p:attrNameLst>
                                          <p:attrName>r</p:attrName>
                                        </p:attrNameLst>
                                      </p:cBhvr>
                                    </p:animRot>
                                    <p:animRot by="120000">
                                      <p:cBhvr>
                                        <p:cTn id="22" dur="200" fill="hold">
                                          <p:stCondLst>
                                            <p:cond delay="800"/>
                                          </p:stCondLst>
                                        </p:cTn>
                                        <p:tgtEl>
                                          <p:spTgt spid="3075"/>
                                        </p:tgtEl>
                                        <p:attrNameLst>
                                          <p:attrName>r</p:attrName>
                                        </p:attrNameLst>
                                      </p:cBhvr>
                                    </p:animRot>
                                  </p:childTnLst>
                                </p:cTn>
                              </p:par>
                              <p:par>
                                <p:cTn id="23" presetID="32" presetClass="emph" presetSubtype="0" fill="hold" nodeType="withEffect">
                                  <p:stCondLst>
                                    <p:cond delay="0"/>
                                  </p:stCondLst>
                                  <p:childTnLst>
                                    <p:animRot by="120000">
                                      <p:cBhvr>
                                        <p:cTn id="24" dur="100" fill="hold">
                                          <p:stCondLst>
                                            <p:cond delay="0"/>
                                          </p:stCondLst>
                                        </p:cTn>
                                        <p:tgtEl>
                                          <p:spTgt spid="3076"/>
                                        </p:tgtEl>
                                        <p:attrNameLst>
                                          <p:attrName>r</p:attrName>
                                        </p:attrNameLst>
                                      </p:cBhvr>
                                    </p:animRot>
                                    <p:animRot by="-240000">
                                      <p:cBhvr>
                                        <p:cTn id="25" dur="200" fill="hold">
                                          <p:stCondLst>
                                            <p:cond delay="200"/>
                                          </p:stCondLst>
                                        </p:cTn>
                                        <p:tgtEl>
                                          <p:spTgt spid="3076"/>
                                        </p:tgtEl>
                                        <p:attrNameLst>
                                          <p:attrName>r</p:attrName>
                                        </p:attrNameLst>
                                      </p:cBhvr>
                                    </p:animRot>
                                    <p:animRot by="240000">
                                      <p:cBhvr>
                                        <p:cTn id="26" dur="200" fill="hold">
                                          <p:stCondLst>
                                            <p:cond delay="400"/>
                                          </p:stCondLst>
                                        </p:cTn>
                                        <p:tgtEl>
                                          <p:spTgt spid="3076"/>
                                        </p:tgtEl>
                                        <p:attrNameLst>
                                          <p:attrName>r</p:attrName>
                                        </p:attrNameLst>
                                      </p:cBhvr>
                                    </p:animRot>
                                    <p:animRot by="-240000">
                                      <p:cBhvr>
                                        <p:cTn id="27" dur="200" fill="hold">
                                          <p:stCondLst>
                                            <p:cond delay="600"/>
                                          </p:stCondLst>
                                        </p:cTn>
                                        <p:tgtEl>
                                          <p:spTgt spid="3076"/>
                                        </p:tgtEl>
                                        <p:attrNameLst>
                                          <p:attrName>r</p:attrName>
                                        </p:attrNameLst>
                                      </p:cBhvr>
                                    </p:animRot>
                                    <p:animRot by="120000">
                                      <p:cBhvr>
                                        <p:cTn id="28" dur="200" fill="hold">
                                          <p:stCondLst>
                                            <p:cond delay="800"/>
                                          </p:stCondLst>
                                        </p:cTn>
                                        <p:tgtEl>
                                          <p:spTgt spid="3076"/>
                                        </p:tgtEl>
                                        <p:attrNameLst>
                                          <p:attrName>r</p:attrName>
                                        </p:attrNameLst>
                                      </p:cBhvr>
                                    </p:animRot>
                                  </p:childTnLst>
                                </p:cTn>
                              </p:par>
                              <p:par>
                                <p:cTn id="29" presetID="32" presetClass="emph" presetSubtype="0" fill="hold" nodeType="withEffect">
                                  <p:stCondLst>
                                    <p:cond delay="0"/>
                                  </p:stCondLst>
                                  <p:childTnLst>
                                    <p:animRot by="120000">
                                      <p:cBhvr>
                                        <p:cTn id="30" dur="100" fill="hold">
                                          <p:stCondLst>
                                            <p:cond delay="0"/>
                                          </p:stCondLst>
                                        </p:cTn>
                                        <p:tgtEl>
                                          <p:spTgt spid="3074"/>
                                        </p:tgtEl>
                                        <p:attrNameLst>
                                          <p:attrName>r</p:attrName>
                                        </p:attrNameLst>
                                      </p:cBhvr>
                                    </p:animRot>
                                    <p:animRot by="-240000">
                                      <p:cBhvr>
                                        <p:cTn id="31" dur="200" fill="hold">
                                          <p:stCondLst>
                                            <p:cond delay="200"/>
                                          </p:stCondLst>
                                        </p:cTn>
                                        <p:tgtEl>
                                          <p:spTgt spid="3074"/>
                                        </p:tgtEl>
                                        <p:attrNameLst>
                                          <p:attrName>r</p:attrName>
                                        </p:attrNameLst>
                                      </p:cBhvr>
                                    </p:animRot>
                                    <p:animRot by="240000">
                                      <p:cBhvr>
                                        <p:cTn id="32" dur="200" fill="hold">
                                          <p:stCondLst>
                                            <p:cond delay="400"/>
                                          </p:stCondLst>
                                        </p:cTn>
                                        <p:tgtEl>
                                          <p:spTgt spid="3074"/>
                                        </p:tgtEl>
                                        <p:attrNameLst>
                                          <p:attrName>r</p:attrName>
                                        </p:attrNameLst>
                                      </p:cBhvr>
                                    </p:animRot>
                                    <p:animRot by="-240000">
                                      <p:cBhvr>
                                        <p:cTn id="33" dur="200" fill="hold">
                                          <p:stCondLst>
                                            <p:cond delay="600"/>
                                          </p:stCondLst>
                                        </p:cTn>
                                        <p:tgtEl>
                                          <p:spTgt spid="3074"/>
                                        </p:tgtEl>
                                        <p:attrNameLst>
                                          <p:attrName>r</p:attrName>
                                        </p:attrNameLst>
                                      </p:cBhvr>
                                    </p:animRot>
                                    <p:animRot by="120000">
                                      <p:cBhvr>
                                        <p:cTn id="34" dur="200" fill="hold">
                                          <p:stCondLst>
                                            <p:cond delay="800"/>
                                          </p:stCondLst>
                                        </p:cTn>
                                        <p:tgtEl>
                                          <p:spTgt spid="3074"/>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down)">
                                      <p:cBhvr>
                                        <p:cTn id="43" dur="580">
                                          <p:stCondLst>
                                            <p:cond delay="0"/>
                                          </p:stCondLst>
                                        </p:cTn>
                                        <p:tgtEl>
                                          <p:spTgt spid="2"/>
                                        </p:tgtEl>
                                      </p:cBhvr>
                                    </p:animEffect>
                                    <p:anim calcmode="lin" valueType="num">
                                      <p:cBhvr>
                                        <p:cTn id="4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gtEl>
                                      </p:cBhvr>
                                      <p:to x="100000" y="60000"/>
                                    </p:animScale>
                                    <p:animScale>
                                      <p:cBhvr>
                                        <p:cTn id="50" dur="166" decel="50000">
                                          <p:stCondLst>
                                            <p:cond delay="676"/>
                                          </p:stCondLst>
                                        </p:cTn>
                                        <p:tgtEl>
                                          <p:spTgt spid="2"/>
                                        </p:tgtEl>
                                      </p:cBhvr>
                                      <p:to x="100000" y="100000"/>
                                    </p:animScale>
                                    <p:animScale>
                                      <p:cBhvr>
                                        <p:cTn id="51" dur="26">
                                          <p:stCondLst>
                                            <p:cond delay="1312"/>
                                          </p:stCondLst>
                                        </p:cTn>
                                        <p:tgtEl>
                                          <p:spTgt spid="2"/>
                                        </p:tgtEl>
                                      </p:cBhvr>
                                      <p:to x="100000" y="80000"/>
                                    </p:animScale>
                                    <p:animScale>
                                      <p:cBhvr>
                                        <p:cTn id="52" dur="166" decel="50000">
                                          <p:stCondLst>
                                            <p:cond delay="1338"/>
                                          </p:stCondLst>
                                        </p:cTn>
                                        <p:tgtEl>
                                          <p:spTgt spid="2"/>
                                        </p:tgtEl>
                                      </p:cBhvr>
                                      <p:to x="100000" y="100000"/>
                                    </p:animScale>
                                    <p:animScale>
                                      <p:cBhvr>
                                        <p:cTn id="53" dur="26">
                                          <p:stCondLst>
                                            <p:cond delay="1642"/>
                                          </p:stCondLst>
                                        </p:cTn>
                                        <p:tgtEl>
                                          <p:spTgt spid="2"/>
                                        </p:tgtEl>
                                      </p:cBhvr>
                                      <p:to x="100000" y="90000"/>
                                    </p:animScale>
                                    <p:animScale>
                                      <p:cBhvr>
                                        <p:cTn id="54" dur="166" decel="50000">
                                          <p:stCondLst>
                                            <p:cond delay="1668"/>
                                          </p:stCondLst>
                                        </p:cTn>
                                        <p:tgtEl>
                                          <p:spTgt spid="2"/>
                                        </p:tgtEl>
                                      </p:cBhvr>
                                      <p:to x="100000" y="100000"/>
                                    </p:animScale>
                                    <p:animScale>
                                      <p:cBhvr>
                                        <p:cTn id="55" dur="26">
                                          <p:stCondLst>
                                            <p:cond delay="1808"/>
                                          </p:stCondLst>
                                        </p:cTn>
                                        <p:tgtEl>
                                          <p:spTgt spid="2"/>
                                        </p:tgtEl>
                                      </p:cBhvr>
                                      <p:to x="100000" y="95000"/>
                                    </p:animScale>
                                    <p:animScale>
                                      <p:cBhvr>
                                        <p:cTn id="56"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srcRect l="28289" t="20616" r="6844" b="28918"/>
          <a:stretch/>
        </p:blipFill>
        <p:spPr>
          <a:xfrm>
            <a:off x="743801" y="1603512"/>
            <a:ext cx="9816108" cy="4293706"/>
          </a:xfrm>
          <a:prstGeom prst="rect">
            <a:avLst/>
          </a:prstGeom>
        </p:spPr>
      </p:pic>
      <p:sp>
        <p:nvSpPr>
          <p:cNvPr id="5" name="Ondertitel 3"/>
          <p:cNvSpPr txBox="1">
            <a:spLocks/>
          </p:cNvSpPr>
          <p:nvPr/>
        </p:nvSpPr>
        <p:spPr>
          <a:xfrm>
            <a:off x="411832" y="559341"/>
            <a:ext cx="1800200" cy="5509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3600" dirty="0" smtClean="0"/>
              <a:t>Blz. 37</a:t>
            </a:r>
            <a:endParaRPr lang="nl-NL" sz="3600" dirty="0"/>
          </a:p>
        </p:txBody>
      </p:sp>
    </p:spTree>
    <p:extLst>
      <p:ext uri="{BB962C8B-B14F-4D97-AF65-F5344CB8AC3E}">
        <p14:creationId xmlns:p14="http://schemas.microsoft.com/office/powerpoint/2010/main" val="22188736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2"/>
          <a:srcRect l="25419" t="36882" r="38947" b="48481"/>
          <a:stretch/>
        </p:blipFill>
        <p:spPr>
          <a:xfrm>
            <a:off x="1028070" y="1622738"/>
            <a:ext cx="9380467" cy="2166262"/>
          </a:xfrm>
          <a:prstGeom prst="rect">
            <a:avLst/>
          </a:prstGeom>
        </p:spPr>
      </p:pic>
      <p:sp>
        <p:nvSpPr>
          <p:cNvPr id="3" name="Ondertitel 3"/>
          <p:cNvSpPr txBox="1">
            <a:spLocks/>
          </p:cNvSpPr>
          <p:nvPr/>
        </p:nvSpPr>
        <p:spPr>
          <a:xfrm>
            <a:off x="411832" y="559341"/>
            <a:ext cx="1800200" cy="5509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3600" dirty="0" smtClean="0"/>
              <a:t>Blz. 38</a:t>
            </a:r>
            <a:endParaRPr lang="nl-NL" sz="3600" dirty="0"/>
          </a:p>
        </p:txBody>
      </p:sp>
      <p:pic>
        <p:nvPicPr>
          <p:cNvPr id="4" name="Afbeelding 3"/>
          <p:cNvPicPr>
            <a:picLocks noChangeAspect="1"/>
          </p:cNvPicPr>
          <p:nvPr/>
        </p:nvPicPr>
        <p:blipFill rotWithShape="1">
          <a:blip r:embed="rId3"/>
          <a:srcRect l="3841" t="52773" r="52211" b="29682"/>
          <a:stretch/>
        </p:blipFill>
        <p:spPr>
          <a:xfrm>
            <a:off x="1311932" y="4149984"/>
            <a:ext cx="9319971" cy="2091790"/>
          </a:xfrm>
          <a:prstGeom prst="rect">
            <a:avLst/>
          </a:prstGeom>
        </p:spPr>
      </p:pic>
    </p:spTree>
    <p:extLst>
      <p:ext uri="{BB962C8B-B14F-4D97-AF65-F5344CB8AC3E}">
        <p14:creationId xmlns:p14="http://schemas.microsoft.com/office/powerpoint/2010/main" val="2997215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68626" y="768626"/>
            <a:ext cx="9144000" cy="1124572"/>
          </a:xfrm>
        </p:spPr>
        <p:txBody>
          <a:bodyPr/>
          <a:lstStyle/>
          <a:p>
            <a:pPr algn="l"/>
            <a:r>
              <a:rPr lang="nl-NL" b="1" dirty="0" smtClean="0">
                <a:latin typeface="Arial" panose="020B0604020202020204" pitchFamily="34" charset="0"/>
                <a:cs typeface="Arial" panose="020B0604020202020204" pitchFamily="34" charset="0"/>
              </a:rPr>
              <a:t>Oefenen! </a:t>
            </a:r>
            <a:endParaRPr lang="nl-NL" b="1"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a:xfrm>
            <a:off x="-135882" y="2089224"/>
            <a:ext cx="6940230" cy="1655762"/>
          </a:xfrm>
        </p:spPr>
        <p:txBody>
          <a:bodyPr/>
          <a:lstStyle/>
          <a:p>
            <a:r>
              <a:rPr lang="nl-NL" dirty="0" smtClean="0"/>
              <a:t>Schrijf een zin op en zoek de zinsdelen.</a:t>
            </a:r>
            <a:endParaRPr lang="nl-NL" dirty="0"/>
          </a:p>
        </p:txBody>
      </p:sp>
      <p:sp>
        <p:nvSpPr>
          <p:cNvPr id="4" name="Rechthoek 3"/>
          <p:cNvSpPr/>
          <p:nvPr/>
        </p:nvSpPr>
        <p:spPr>
          <a:xfrm rot="21261069">
            <a:off x="309753" y="2805752"/>
            <a:ext cx="7162538" cy="923330"/>
          </a:xfrm>
          <a:prstGeom prst="rect">
            <a:avLst/>
          </a:prstGeom>
          <a:noFill/>
        </p:spPr>
        <p:txBody>
          <a:bodyPr wrap="none" lIns="91440" tIns="45720" rIns="91440" bIns="45720">
            <a:spAutoFit/>
          </a:bodyPr>
          <a:lstStyle/>
          <a:p>
            <a:pPr algn="ctr"/>
            <a:r>
              <a:rPr lang="nl-NL" sz="5400" b="1" cap="none" spc="0" dirty="0" smtClean="0">
                <a:ln w="6600">
                  <a:solidFill>
                    <a:schemeClr val="accent2"/>
                  </a:solidFill>
                  <a:prstDash val="solid"/>
                </a:ln>
                <a:solidFill>
                  <a:srgbClr val="FFFFFF"/>
                </a:solidFill>
                <a:effectLst>
                  <a:outerShdw dist="38100" dir="2700000" algn="tl" rotWithShape="0">
                    <a:schemeClr val="accent2"/>
                  </a:outerShdw>
                </a:effectLst>
              </a:rPr>
              <a:t>Wat is de </a:t>
            </a:r>
            <a:r>
              <a:rPr lang="nl-NL" sz="5400" b="1" cap="none" spc="0" dirty="0" err="1" smtClean="0">
                <a:ln w="6600">
                  <a:solidFill>
                    <a:schemeClr val="accent2"/>
                  </a:solidFill>
                  <a:prstDash val="solid"/>
                </a:ln>
                <a:solidFill>
                  <a:srgbClr val="FFFFFF"/>
                </a:solidFill>
                <a:effectLst>
                  <a:outerShdw dist="38100" dir="2700000" algn="tl" rotWithShape="0">
                    <a:schemeClr val="accent2"/>
                  </a:outerShdw>
                </a:effectLst>
              </a:rPr>
              <a:t>persoonvorm</a:t>
            </a:r>
            <a:r>
              <a:rPr lang="nl-NL" sz="5400" b="1" cap="none" spc="0" dirty="0" smtClean="0">
                <a:ln w="6600">
                  <a:solidFill>
                    <a:schemeClr val="accent2"/>
                  </a:solidFill>
                  <a:prstDash val="solid"/>
                </a:ln>
                <a:solidFill>
                  <a:srgbClr val="FFFFFF"/>
                </a:solidFill>
                <a:effectLst>
                  <a:outerShdw dist="38100" dir="2700000" algn="tl" rotWithShape="0">
                    <a:schemeClr val="accent2"/>
                  </a:outerShdw>
                </a:effectLst>
              </a:rPr>
              <a:t>?</a:t>
            </a:r>
            <a:endParaRPr lang="nl-NL"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Rechthoek 4"/>
          <p:cNvSpPr/>
          <p:nvPr/>
        </p:nvSpPr>
        <p:spPr>
          <a:xfrm rot="421907">
            <a:off x="2252073" y="4546060"/>
            <a:ext cx="3694281" cy="923330"/>
          </a:xfrm>
          <a:prstGeom prst="rect">
            <a:avLst/>
          </a:prstGeom>
          <a:solidFill>
            <a:schemeClr val="accent1"/>
          </a:solidFill>
        </p:spPr>
        <p:txBody>
          <a:bodyPr wrap="none" lIns="91440" tIns="45720" rIns="91440" bIns="45720">
            <a:spAutoFit/>
          </a:bodyPr>
          <a:lstStyle/>
          <a:p>
            <a:pPr algn="ctr"/>
            <a:r>
              <a:rPr lang="nl-NL" sz="54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Wat of wie?</a:t>
            </a:r>
            <a:endParaRPr lang="nl-NL" sz="54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6" name="Rechthoek 5"/>
          <p:cNvSpPr/>
          <p:nvPr/>
        </p:nvSpPr>
        <p:spPr>
          <a:xfrm rot="20862398">
            <a:off x="9070568" y="812377"/>
            <a:ext cx="1684115"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5400" b="1" cap="none" spc="0" dirty="0" smtClean="0">
                <a:ln/>
                <a:solidFill>
                  <a:schemeClr val="accent4"/>
                </a:solidFill>
                <a:effectLst/>
              </a:rPr>
              <a:t>Wat?</a:t>
            </a:r>
            <a:endParaRPr lang="nl-NL" sz="5400" b="1" cap="none" spc="0" dirty="0">
              <a:ln/>
              <a:solidFill>
                <a:schemeClr val="accent4"/>
              </a:solidFill>
              <a:effectLst/>
            </a:endParaRPr>
          </a:p>
        </p:txBody>
      </p:sp>
      <p:sp>
        <p:nvSpPr>
          <p:cNvPr id="7" name="Rechthoek 6"/>
          <p:cNvSpPr/>
          <p:nvPr/>
        </p:nvSpPr>
        <p:spPr>
          <a:xfrm rot="688543">
            <a:off x="8913685" y="2276726"/>
            <a:ext cx="3136436"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5400" b="1" cap="none" spc="0" dirty="0" smtClean="0">
                <a:ln/>
                <a:solidFill>
                  <a:schemeClr val="accent4"/>
                </a:solidFill>
                <a:effectLst/>
              </a:rPr>
              <a:t>Wanneer?</a:t>
            </a:r>
            <a:endParaRPr lang="nl-NL" sz="5400" b="1" cap="none" spc="0" dirty="0">
              <a:ln/>
              <a:solidFill>
                <a:schemeClr val="accent4"/>
              </a:solidFill>
              <a:effectLst/>
            </a:endParaRPr>
          </a:p>
        </p:txBody>
      </p:sp>
      <p:sp>
        <p:nvSpPr>
          <p:cNvPr id="8" name="Rechthoek 7"/>
          <p:cNvSpPr/>
          <p:nvPr/>
        </p:nvSpPr>
        <p:spPr>
          <a:xfrm rot="21101369">
            <a:off x="9011706" y="3516242"/>
            <a:ext cx="2038379"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5400" b="1" cap="none" spc="0" dirty="0" smtClean="0">
                <a:ln/>
                <a:solidFill>
                  <a:schemeClr val="accent4"/>
                </a:solidFill>
                <a:effectLst/>
              </a:rPr>
              <a:t>Waar?</a:t>
            </a:r>
            <a:endParaRPr lang="nl-NL" sz="5400" b="1" cap="none" spc="0" dirty="0">
              <a:ln/>
              <a:solidFill>
                <a:schemeClr val="accent4"/>
              </a:solidFill>
              <a:effectLst/>
            </a:endParaRPr>
          </a:p>
        </p:txBody>
      </p:sp>
      <p:sp>
        <p:nvSpPr>
          <p:cNvPr id="9" name="Rechthoek 8"/>
          <p:cNvSpPr/>
          <p:nvPr/>
        </p:nvSpPr>
        <p:spPr>
          <a:xfrm rot="466104">
            <a:off x="8662212" y="4778151"/>
            <a:ext cx="2964466"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nl-NL" sz="5400" b="1" cap="none" spc="0" dirty="0" smtClean="0">
                <a:ln/>
                <a:solidFill>
                  <a:schemeClr val="accent4"/>
                </a:solidFill>
                <a:effectLst/>
              </a:rPr>
              <a:t>Waarom?</a:t>
            </a:r>
            <a:endParaRPr lang="nl-NL" sz="5400" b="1" cap="none" spc="0" dirty="0">
              <a:ln/>
              <a:solidFill>
                <a:schemeClr val="accent4"/>
              </a:solidFill>
              <a:effectLst/>
            </a:endParaRPr>
          </a:p>
        </p:txBody>
      </p:sp>
    </p:spTree>
    <p:extLst>
      <p:ext uri="{BB962C8B-B14F-4D97-AF65-F5344CB8AC3E}">
        <p14:creationId xmlns:p14="http://schemas.microsoft.com/office/powerpoint/2010/main" val="218167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par>
                                <p:cTn id="57" presetID="26" presetClass="entr" presetSubtype="0" fill="hold" grpId="0"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down)">
                                      <p:cBhvr>
                                        <p:cTn id="59" dur="580">
                                          <p:stCondLst>
                                            <p:cond delay="0"/>
                                          </p:stCondLst>
                                        </p:cTn>
                                        <p:tgtEl>
                                          <p:spTgt spid="7"/>
                                        </p:tgtEl>
                                      </p:cBhvr>
                                    </p:animEffect>
                                    <p:anim calcmode="lin" valueType="num">
                                      <p:cBhvr>
                                        <p:cTn id="6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5" dur="26">
                                          <p:stCondLst>
                                            <p:cond delay="650"/>
                                          </p:stCondLst>
                                        </p:cTn>
                                        <p:tgtEl>
                                          <p:spTgt spid="7"/>
                                        </p:tgtEl>
                                      </p:cBhvr>
                                      <p:to x="100000" y="60000"/>
                                    </p:animScale>
                                    <p:animScale>
                                      <p:cBhvr>
                                        <p:cTn id="66" dur="166" decel="50000">
                                          <p:stCondLst>
                                            <p:cond delay="676"/>
                                          </p:stCondLst>
                                        </p:cTn>
                                        <p:tgtEl>
                                          <p:spTgt spid="7"/>
                                        </p:tgtEl>
                                      </p:cBhvr>
                                      <p:to x="100000" y="100000"/>
                                    </p:animScale>
                                    <p:animScale>
                                      <p:cBhvr>
                                        <p:cTn id="67" dur="26">
                                          <p:stCondLst>
                                            <p:cond delay="1312"/>
                                          </p:stCondLst>
                                        </p:cTn>
                                        <p:tgtEl>
                                          <p:spTgt spid="7"/>
                                        </p:tgtEl>
                                      </p:cBhvr>
                                      <p:to x="100000" y="80000"/>
                                    </p:animScale>
                                    <p:animScale>
                                      <p:cBhvr>
                                        <p:cTn id="68" dur="166" decel="50000">
                                          <p:stCondLst>
                                            <p:cond delay="1338"/>
                                          </p:stCondLst>
                                        </p:cTn>
                                        <p:tgtEl>
                                          <p:spTgt spid="7"/>
                                        </p:tgtEl>
                                      </p:cBhvr>
                                      <p:to x="100000" y="100000"/>
                                    </p:animScale>
                                    <p:animScale>
                                      <p:cBhvr>
                                        <p:cTn id="69" dur="26">
                                          <p:stCondLst>
                                            <p:cond delay="1642"/>
                                          </p:stCondLst>
                                        </p:cTn>
                                        <p:tgtEl>
                                          <p:spTgt spid="7"/>
                                        </p:tgtEl>
                                      </p:cBhvr>
                                      <p:to x="100000" y="90000"/>
                                    </p:animScale>
                                    <p:animScale>
                                      <p:cBhvr>
                                        <p:cTn id="70" dur="166" decel="50000">
                                          <p:stCondLst>
                                            <p:cond delay="1668"/>
                                          </p:stCondLst>
                                        </p:cTn>
                                        <p:tgtEl>
                                          <p:spTgt spid="7"/>
                                        </p:tgtEl>
                                      </p:cBhvr>
                                      <p:to x="100000" y="100000"/>
                                    </p:animScale>
                                    <p:animScale>
                                      <p:cBhvr>
                                        <p:cTn id="71" dur="26">
                                          <p:stCondLst>
                                            <p:cond delay="1808"/>
                                          </p:stCondLst>
                                        </p:cTn>
                                        <p:tgtEl>
                                          <p:spTgt spid="7"/>
                                        </p:tgtEl>
                                      </p:cBhvr>
                                      <p:to x="100000" y="95000"/>
                                    </p:animScale>
                                    <p:animScale>
                                      <p:cBhvr>
                                        <p:cTn id="72" dur="166" decel="50000">
                                          <p:stCondLst>
                                            <p:cond delay="1834"/>
                                          </p:stCondLst>
                                        </p:cTn>
                                        <p:tgtEl>
                                          <p:spTgt spid="7"/>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ipe(down)">
                                      <p:cBhvr>
                                        <p:cTn id="75" dur="580">
                                          <p:stCondLst>
                                            <p:cond delay="0"/>
                                          </p:stCondLst>
                                        </p:cTn>
                                        <p:tgtEl>
                                          <p:spTgt spid="8"/>
                                        </p:tgtEl>
                                      </p:cBhvr>
                                    </p:animEffect>
                                    <p:anim calcmode="lin" valueType="num">
                                      <p:cBhvr>
                                        <p:cTn id="7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81" dur="26">
                                          <p:stCondLst>
                                            <p:cond delay="650"/>
                                          </p:stCondLst>
                                        </p:cTn>
                                        <p:tgtEl>
                                          <p:spTgt spid="8"/>
                                        </p:tgtEl>
                                      </p:cBhvr>
                                      <p:to x="100000" y="60000"/>
                                    </p:animScale>
                                    <p:animScale>
                                      <p:cBhvr>
                                        <p:cTn id="82" dur="166" decel="50000">
                                          <p:stCondLst>
                                            <p:cond delay="676"/>
                                          </p:stCondLst>
                                        </p:cTn>
                                        <p:tgtEl>
                                          <p:spTgt spid="8"/>
                                        </p:tgtEl>
                                      </p:cBhvr>
                                      <p:to x="100000" y="100000"/>
                                    </p:animScale>
                                    <p:animScale>
                                      <p:cBhvr>
                                        <p:cTn id="83" dur="26">
                                          <p:stCondLst>
                                            <p:cond delay="1312"/>
                                          </p:stCondLst>
                                        </p:cTn>
                                        <p:tgtEl>
                                          <p:spTgt spid="8"/>
                                        </p:tgtEl>
                                      </p:cBhvr>
                                      <p:to x="100000" y="80000"/>
                                    </p:animScale>
                                    <p:animScale>
                                      <p:cBhvr>
                                        <p:cTn id="84" dur="166" decel="50000">
                                          <p:stCondLst>
                                            <p:cond delay="1338"/>
                                          </p:stCondLst>
                                        </p:cTn>
                                        <p:tgtEl>
                                          <p:spTgt spid="8"/>
                                        </p:tgtEl>
                                      </p:cBhvr>
                                      <p:to x="100000" y="100000"/>
                                    </p:animScale>
                                    <p:animScale>
                                      <p:cBhvr>
                                        <p:cTn id="85" dur="26">
                                          <p:stCondLst>
                                            <p:cond delay="1642"/>
                                          </p:stCondLst>
                                        </p:cTn>
                                        <p:tgtEl>
                                          <p:spTgt spid="8"/>
                                        </p:tgtEl>
                                      </p:cBhvr>
                                      <p:to x="100000" y="90000"/>
                                    </p:animScale>
                                    <p:animScale>
                                      <p:cBhvr>
                                        <p:cTn id="86" dur="166" decel="50000">
                                          <p:stCondLst>
                                            <p:cond delay="1668"/>
                                          </p:stCondLst>
                                        </p:cTn>
                                        <p:tgtEl>
                                          <p:spTgt spid="8"/>
                                        </p:tgtEl>
                                      </p:cBhvr>
                                      <p:to x="100000" y="100000"/>
                                    </p:animScale>
                                    <p:animScale>
                                      <p:cBhvr>
                                        <p:cTn id="87" dur="26">
                                          <p:stCondLst>
                                            <p:cond delay="1808"/>
                                          </p:stCondLst>
                                        </p:cTn>
                                        <p:tgtEl>
                                          <p:spTgt spid="8"/>
                                        </p:tgtEl>
                                      </p:cBhvr>
                                      <p:to x="100000" y="95000"/>
                                    </p:animScale>
                                    <p:animScale>
                                      <p:cBhvr>
                                        <p:cTn id="88" dur="166" decel="50000">
                                          <p:stCondLst>
                                            <p:cond delay="1834"/>
                                          </p:stCondLst>
                                        </p:cTn>
                                        <p:tgtEl>
                                          <p:spTgt spid="8"/>
                                        </p:tgtEl>
                                      </p:cBhvr>
                                      <p:to x="100000" y="100000"/>
                                    </p:animScale>
                                  </p:childTnLst>
                                </p:cTn>
                              </p:par>
                              <p:par>
                                <p:cTn id="89" presetID="26" presetClass="entr" presetSubtype="0" fill="hold" grpId="0"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down)">
                                      <p:cBhvr>
                                        <p:cTn id="91" dur="580">
                                          <p:stCondLst>
                                            <p:cond delay="0"/>
                                          </p:stCondLst>
                                        </p:cTn>
                                        <p:tgtEl>
                                          <p:spTgt spid="9"/>
                                        </p:tgtEl>
                                      </p:cBhvr>
                                    </p:animEffect>
                                    <p:anim calcmode="lin" valueType="num">
                                      <p:cBhvr>
                                        <p:cTn id="92"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3"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94"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95"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96"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97" dur="26">
                                          <p:stCondLst>
                                            <p:cond delay="650"/>
                                          </p:stCondLst>
                                        </p:cTn>
                                        <p:tgtEl>
                                          <p:spTgt spid="9"/>
                                        </p:tgtEl>
                                      </p:cBhvr>
                                      <p:to x="100000" y="60000"/>
                                    </p:animScale>
                                    <p:animScale>
                                      <p:cBhvr>
                                        <p:cTn id="98" dur="166" decel="50000">
                                          <p:stCondLst>
                                            <p:cond delay="676"/>
                                          </p:stCondLst>
                                        </p:cTn>
                                        <p:tgtEl>
                                          <p:spTgt spid="9"/>
                                        </p:tgtEl>
                                      </p:cBhvr>
                                      <p:to x="100000" y="100000"/>
                                    </p:animScale>
                                    <p:animScale>
                                      <p:cBhvr>
                                        <p:cTn id="99" dur="26">
                                          <p:stCondLst>
                                            <p:cond delay="1312"/>
                                          </p:stCondLst>
                                        </p:cTn>
                                        <p:tgtEl>
                                          <p:spTgt spid="9"/>
                                        </p:tgtEl>
                                      </p:cBhvr>
                                      <p:to x="100000" y="80000"/>
                                    </p:animScale>
                                    <p:animScale>
                                      <p:cBhvr>
                                        <p:cTn id="100" dur="166" decel="50000">
                                          <p:stCondLst>
                                            <p:cond delay="1338"/>
                                          </p:stCondLst>
                                        </p:cTn>
                                        <p:tgtEl>
                                          <p:spTgt spid="9"/>
                                        </p:tgtEl>
                                      </p:cBhvr>
                                      <p:to x="100000" y="100000"/>
                                    </p:animScale>
                                    <p:animScale>
                                      <p:cBhvr>
                                        <p:cTn id="101" dur="26">
                                          <p:stCondLst>
                                            <p:cond delay="1642"/>
                                          </p:stCondLst>
                                        </p:cTn>
                                        <p:tgtEl>
                                          <p:spTgt spid="9"/>
                                        </p:tgtEl>
                                      </p:cBhvr>
                                      <p:to x="100000" y="90000"/>
                                    </p:animScale>
                                    <p:animScale>
                                      <p:cBhvr>
                                        <p:cTn id="102" dur="166" decel="50000">
                                          <p:stCondLst>
                                            <p:cond delay="1668"/>
                                          </p:stCondLst>
                                        </p:cTn>
                                        <p:tgtEl>
                                          <p:spTgt spid="9"/>
                                        </p:tgtEl>
                                      </p:cBhvr>
                                      <p:to x="100000" y="100000"/>
                                    </p:animScale>
                                    <p:animScale>
                                      <p:cBhvr>
                                        <p:cTn id="103" dur="26">
                                          <p:stCondLst>
                                            <p:cond delay="1808"/>
                                          </p:stCondLst>
                                        </p:cTn>
                                        <p:tgtEl>
                                          <p:spTgt spid="9"/>
                                        </p:tgtEl>
                                      </p:cBhvr>
                                      <p:to x="100000" y="95000"/>
                                    </p:animScale>
                                    <p:animScale>
                                      <p:cBhvr>
                                        <p:cTn id="104"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2"/>
          <a:srcRect l="62793" t="11538" r="3391" b="52955"/>
          <a:stretch/>
        </p:blipFill>
        <p:spPr>
          <a:xfrm>
            <a:off x="1881808" y="1110253"/>
            <a:ext cx="8323385" cy="4913807"/>
          </a:xfrm>
          <a:prstGeom prst="rect">
            <a:avLst/>
          </a:prstGeom>
        </p:spPr>
      </p:pic>
      <p:sp>
        <p:nvSpPr>
          <p:cNvPr id="4" name="Ondertitel 3"/>
          <p:cNvSpPr txBox="1">
            <a:spLocks/>
          </p:cNvSpPr>
          <p:nvPr/>
        </p:nvSpPr>
        <p:spPr>
          <a:xfrm>
            <a:off x="411832" y="559341"/>
            <a:ext cx="1800200" cy="5509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3600" dirty="0" smtClean="0"/>
              <a:t>Blz. 39</a:t>
            </a:r>
            <a:endParaRPr lang="nl-NL" sz="3600" dirty="0"/>
          </a:p>
        </p:txBody>
      </p:sp>
    </p:spTree>
    <p:extLst>
      <p:ext uri="{BB962C8B-B14F-4D97-AF65-F5344CB8AC3E}">
        <p14:creationId xmlns:p14="http://schemas.microsoft.com/office/powerpoint/2010/main" val="2443293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txBox="1">
            <a:spLocks/>
          </p:cNvSpPr>
          <p:nvPr/>
        </p:nvSpPr>
        <p:spPr>
          <a:xfrm>
            <a:off x="678474" y="603632"/>
            <a:ext cx="9144000" cy="112457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b="1" dirty="0" smtClean="0">
                <a:latin typeface="Arial" panose="020B0604020202020204" pitchFamily="34" charset="0"/>
                <a:cs typeface="Arial" panose="020B0604020202020204" pitchFamily="34" charset="0"/>
              </a:rPr>
              <a:t>Oefenen! </a:t>
            </a:r>
            <a:endParaRPr lang="nl-NL" b="1" dirty="0">
              <a:latin typeface="Arial" panose="020B0604020202020204" pitchFamily="34" charset="0"/>
              <a:cs typeface="Arial" panose="020B0604020202020204" pitchFamily="34" charset="0"/>
            </a:endParaRPr>
          </a:p>
        </p:txBody>
      </p:sp>
      <p:sp>
        <p:nvSpPr>
          <p:cNvPr id="4" name="Ondertitel 2"/>
          <p:cNvSpPr txBox="1">
            <a:spLocks/>
          </p:cNvSpPr>
          <p:nvPr/>
        </p:nvSpPr>
        <p:spPr>
          <a:xfrm>
            <a:off x="858778" y="1562123"/>
            <a:ext cx="6940230" cy="1655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dirty="0" smtClean="0"/>
              <a:t>In tweetallen</a:t>
            </a:r>
            <a:endParaRPr lang="nl-NL" dirty="0"/>
          </a:p>
        </p:txBody>
      </p:sp>
      <p:sp>
        <p:nvSpPr>
          <p:cNvPr id="5" name="Rechthoek 4"/>
          <p:cNvSpPr/>
          <p:nvPr/>
        </p:nvSpPr>
        <p:spPr>
          <a:xfrm>
            <a:off x="4630133" y="3732764"/>
            <a:ext cx="2397003" cy="923330"/>
          </a:xfrm>
          <a:prstGeom prst="rect">
            <a:avLst/>
          </a:prstGeom>
          <a:noFill/>
        </p:spPr>
        <p:txBody>
          <a:bodyPr wrap="none" lIns="91440" tIns="45720" rIns="91440" bIns="45720">
            <a:spAutoFit/>
          </a:bodyPr>
          <a:lstStyle/>
          <a:p>
            <a:pPr algn="ctr"/>
            <a:r>
              <a:rPr lang="nl-NL"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worden</a:t>
            </a:r>
            <a:endParaRPr lang="nl-NL"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Rechthoek 5"/>
          <p:cNvSpPr/>
          <p:nvPr/>
        </p:nvSpPr>
        <p:spPr>
          <a:xfrm>
            <a:off x="9575571" y="508503"/>
            <a:ext cx="1818126" cy="923330"/>
          </a:xfrm>
          <a:prstGeom prst="rect">
            <a:avLst/>
          </a:prstGeom>
          <a:noFill/>
        </p:spPr>
        <p:txBody>
          <a:bodyPr wrap="none" lIns="91440" tIns="45720" rIns="91440" bIns="45720">
            <a:spAutoFit/>
          </a:bodyPr>
          <a:lstStyle/>
          <a:p>
            <a:pPr algn="ctr"/>
            <a:r>
              <a:rPr lang="nl-NL" sz="5400" b="1" cap="none" spc="0" dirty="0" smtClean="0">
                <a:ln w="6600">
                  <a:solidFill>
                    <a:schemeClr val="accent2"/>
                  </a:solidFill>
                  <a:prstDash val="solid"/>
                </a:ln>
                <a:solidFill>
                  <a:srgbClr val="FFFF00"/>
                </a:solidFill>
                <a:effectLst>
                  <a:outerShdw dist="38100" dir="2700000" algn="tl" rotWithShape="0">
                    <a:schemeClr val="accent2"/>
                  </a:outerShdw>
                </a:effectLst>
              </a:rPr>
              <a:t>lopen</a:t>
            </a:r>
            <a:endParaRPr lang="nl-NL" sz="5400" b="1" cap="none" spc="0" dirty="0">
              <a:ln w="6600">
                <a:solidFill>
                  <a:schemeClr val="accent2"/>
                </a:solidFill>
                <a:prstDash val="solid"/>
              </a:ln>
              <a:solidFill>
                <a:srgbClr val="FFFF00"/>
              </a:solidFill>
              <a:effectLst>
                <a:outerShdw dist="38100" dir="2700000" algn="tl" rotWithShape="0">
                  <a:schemeClr val="accent2"/>
                </a:outerShdw>
              </a:effectLst>
            </a:endParaRPr>
          </a:p>
        </p:txBody>
      </p:sp>
      <p:sp>
        <p:nvSpPr>
          <p:cNvPr id="7" name="Rechthoek 6"/>
          <p:cNvSpPr/>
          <p:nvPr/>
        </p:nvSpPr>
        <p:spPr>
          <a:xfrm>
            <a:off x="1380450" y="2809434"/>
            <a:ext cx="2074992" cy="923330"/>
          </a:xfrm>
          <a:prstGeom prst="rect">
            <a:avLst/>
          </a:prstGeom>
          <a:noFill/>
        </p:spPr>
        <p:txBody>
          <a:bodyPr wrap="none" lIns="91440" tIns="45720" rIns="91440" bIns="45720">
            <a:spAutoFit/>
          </a:bodyPr>
          <a:lstStyle/>
          <a:p>
            <a:pPr algn="ctr"/>
            <a:r>
              <a:rPr lang="nl-NL"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praten</a:t>
            </a:r>
            <a:endPar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8" name="Rechthoek 7"/>
          <p:cNvSpPr/>
          <p:nvPr/>
        </p:nvSpPr>
        <p:spPr>
          <a:xfrm>
            <a:off x="5216898" y="1100458"/>
            <a:ext cx="1814344" cy="923330"/>
          </a:xfrm>
          <a:prstGeom prst="rect">
            <a:avLst/>
          </a:prstGeom>
          <a:noFill/>
        </p:spPr>
        <p:txBody>
          <a:bodyPr wrap="none" lIns="91440" tIns="45720" rIns="91440" bIns="45720">
            <a:spAutoFit/>
          </a:bodyPr>
          <a:lstStyle/>
          <a:p>
            <a:pPr algn="ctr"/>
            <a:r>
              <a:rPr lang="nl-NL" sz="5400" b="1" cap="none" spc="0" dirty="0" smtClean="0">
                <a:ln w="12700">
                  <a:solidFill>
                    <a:schemeClr val="accent1"/>
                  </a:solidFill>
                  <a:prstDash val="solid"/>
                </a:ln>
                <a:solidFill>
                  <a:srgbClr val="7030A0"/>
                </a:solidFill>
                <a:effectLst>
                  <a:outerShdw dist="38100" dir="2640000" algn="bl" rotWithShape="0">
                    <a:schemeClr val="accent1"/>
                  </a:outerShdw>
                </a:effectLst>
              </a:rPr>
              <a:t>zitten</a:t>
            </a:r>
            <a:endParaRPr lang="nl-NL" sz="5400" b="1" cap="none" spc="0" dirty="0">
              <a:ln w="12700">
                <a:solidFill>
                  <a:schemeClr val="accent1"/>
                </a:solidFill>
                <a:prstDash val="solid"/>
              </a:ln>
              <a:solidFill>
                <a:srgbClr val="7030A0"/>
              </a:solidFill>
              <a:effectLst>
                <a:outerShdw dist="38100" dir="2640000" algn="bl" rotWithShape="0">
                  <a:schemeClr val="accent1"/>
                </a:outerShdw>
              </a:effectLst>
            </a:endParaRPr>
          </a:p>
        </p:txBody>
      </p:sp>
      <p:sp>
        <p:nvSpPr>
          <p:cNvPr id="9" name="Rechthoek 8"/>
          <p:cNvSpPr/>
          <p:nvPr/>
        </p:nvSpPr>
        <p:spPr>
          <a:xfrm>
            <a:off x="7164950" y="2415099"/>
            <a:ext cx="4436023" cy="923330"/>
          </a:xfrm>
          <a:prstGeom prst="rect">
            <a:avLst/>
          </a:prstGeom>
          <a:noFill/>
        </p:spPr>
        <p:txBody>
          <a:bodyPr wrap="none" lIns="91440" tIns="45720" rIns="91440" bIns="45720">
            <a:spAutoFit/>
          </a:bodyPr>
          <a:lstStyle/>
          <a:p>
            <a:pPr algn="ctr"/>
            <a:r>
              <a:rPr lang="nl-NL" sz="5400" b="1" cap="none" spc="0"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beantwoorden</a:t>
            </a:r>
            <a:endParaRPr lang="nl-NL" sz="5400" b="1" cap="none" spc="0"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
        <p:nvSpPr>
          <p:cNvPr id="10" name="Rechthoek 9"/>
          <p:cNvSpPr/>
          <p:nvPr/>
        </p:nvSpPr>
        <p:spPr>
          <a:xfrm>
            <a:off x="1683026" y="5064564"/>
            <a:ext cx="2419317" cy="923330"/>
          </a:xfrm>
          <a:prstGeom prst="rect">
            <a:avLst/>
          </a:prstGeom>
          <a:noFill/>
        </p:spPr>
        <p:txBody>
          <a:bodyPr wrap="none" lIns="91440" tIns="45720" rIns="91440" bIns="45720">
            <a:spAutoFit/>
          </a:bodyPr>
          <a:lstStyle/>
          <a:p>
            <a:pPr algn="ctr"/>
            <a:r>
              <a:rPr lang="nl-NL" sz="5400" b="1" cap="none" spc="0" dirty="0" smtClean="0">
                <a:ln w="9525">
                  <a:solidFill>
                    <a:schemeClr val="bg1"/>
                  </a:solidFill>
                  <a:prstDash val="solid"/>
                </a:ln>
                <a:solidFill>
                  <a:schemeClr val="accent6">
                    <a:lumMod val="75000"/>
                  </a:schemeClr>
                </a:solidFill>
                <a:effectLst>
                  <a:outerShdw blurRad="12700" dist="38100" dir="2700000" algn="tl" rotWithShape="0">
                    <a:schemeClr val="accent5">
                      <a:lumMod val="60000"/>
                      <a:lumOff val="40000"/>
                    </a:schemeClr>
                  </a:outerShdw>
                </a:effectLst>
              </a:rPr>
              <a:t>zeveren</a:t>
            </a:r>
            <a:endParaRPr lang="nl-NL" sz="5400" b="1" cap="none" spc="0" dirty="0">
              <a:ln w="9525">
                <a:solidFill>
                  <a:schemeClr val="bg1"/>
                </a:solidFill>
                <a:prstDash val="solid"/>
              </a:ln>
              <a:solidFill>
                <a:schemeClr val="accent6">
                  <a:lumMod val="75000"/>
                </a:schemeClr>
              </a:solidFill>
              <a:effectLst>
                <a:outerShdw blurRad="12700" dist="38100" dir="2700000" algn="tl" rotWithShape="0">
                  <a:schemeClr val="accent5">
                    <a:lumMod val="60000"/>
                    <a:lumOff val="40000"/>
                  </a:schemeClr>
                </a:outerShdw>
              </a:effectLst>
            </a:endParaRPr>
          </a:p>
        </p:txBody>
      </p:sp>
      <p:sp>
        <p:nvSpPr>
          <p:cNvPr id="11" name="Rechthoek 10"/>
          <p:cNvSpPr/>
          <p:nvPr/>
        </p:nvSpPr>
        <p:spPr>
          <a:xfrm>
            <a:off x="8199104" y="4948654"/>
            <a:ext cx="2752934" cy="923330"/>
          </a:xfrm>
          <a:prstGeom prst="rect">
            <a:avLst/>
          </a:prstGeom>
          <a:noFill/>
        </p:spPr>
        <p:txBody>
          <a:bodyPr wrap="none" lIns="91440" tIns="45720" rIns="91440" bIns="45720">
            <a:spAutoFit/>
          </a:bodyPr>
          <a:lstStyle/>
          <a:p>
            <a:pPr algn="ctr"/>
            <a:r>
              <a:rPr lang="nl-NL" sz="5400" b="1" cap="none" spc="0" dirty="0" smtClean="0">
                <a:ln w="9525">
                  <a:solidFill>
                    <a:schemeClr val="bg1"/>
                  </a:solidFill>
                  <a:prstDash val="solid"/>
                </a:ln>
                <a:solidFill>
                  <a:schemeClr val="accent2">
                    <a:lumMod val="75000"/>
                  </a:schemeClr>
                </a:solidFill>
                <a:effectLst>
                  <a:outerShdw blurRad="12700" dist="38100" dir="2700000" algn="tl" rotWithShape="0">
                    <a:schemeClr val="accent5">
                      <a:lumMod val="60000"/>
                      <a:lumOff val="40000"/>
                    </a:schemeClr>
                  </a:outerShdw>
                </a:effectLst>
              </a:rPr>
              <a:t>bereiden</a:t>
            </a:r>
            <a:endParaRPr lang="nl-NL" sz="5400" b="1" cap="none" spc="0" dirty="0">
              <a:ln w="9525">
                <a:solidFill>
                  <a:schemeClr val="bg1"/>
                </a:solidFill>
                <a:prstDash val="solid"/>
              </a:ln>
              <a:solidFill>
                <a:schemeClr val="accent2">
                  <a:lumMod val="75000"/>
                </a:schemeClr>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40147249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2"/>
          <a:srcRect l="9361" t="26494" r="21481" b="22781"/>
          <a:stretch/>
        </p:blipFill>
        <p:spPr>
          <a:xfrm>
            <a:off x="702365" y="1245703"/>
            <a:ext cx="10637191" cy="4386471"/>
          </a:xfrm>
          <a:prstGeom prst="rect">
            <a:avLst/>
          </a:prstGeom>
        </p:spPr>
      </p:pic>
      <p:sp>
        <p:nvSpPr>
          <p:cNvPr id="3" name="Ondertitel 3"/>
          <p:cNvSpPr txBox="1">
            <a:spLocks/>
          </p:cNvSpPr>
          <p:nvPr/>
        </p:nvSpPr>
        <p:spPr>
          <a:xfrm>
            <a:off x="411832" y="559341"/>
            <a:ext cx="1800200" cy="5509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3600" dirty="0" smtClean="0"/>
              <a:t>Blz. 39</a:t>
            </a:r>
            <a:endParaRPr lang="nl-NL" sz="3600" dirty="0"/>
          </a:p>
        </p:txBody>
      </p:sp>
    </p:spTree>
    <p:extLst>
      <p:ext uri="{BB962C8B-B14F-4D97-AF65-F5344CB8AC3E}">
        <p14:creationId xmlns:p14="http://schemas.microsoft.com/office/powerpoint/2010/main" val="13164807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3369" y="2533895"/>
            <a:ext cx="10515600" cy="1325563"/>
          </a:xfrm>
        </p:spPr>
        <p:txBody>
          <a:bodyPr>
            <a:normAutofit fontScale="90000"/>
          </a:bodyPr>
          <a:lstStyle/>
          <a:p>
            <a:r>
              <a:rPr lang="nl-NL" dirty="0"/>
              <a:t>Is de persoonsvorm </a:t>
            </a:r>
            <a:r>
              <a:rPr lang="nl-NL" b="1" dirty="0">
                <a:solidFill>
                  <a:srgbClr val="00B050"/>
                </a:solidFill>
              </a:rPr>
              <a:t>GOED</a:t>
            </a:r>
            <a:r>
              <a:rPr lang="nl-NL" dirty="0"/>
              <a:t> of </a:t>
            </a:r>
            <a:r>
              <a:rPr lang="nl-NL" b="1" dirty="0">
                <a:solidFill>
                  <a:srgbClr val="FF0000"/>
                </a:solidFill>
              </a:rPr>
              <a:t>FOUT</a:t>
            </a:r>
            <a:r>
              <a:rPr lang="nl-NL" dirty="0"/>
              <a:t> gespeld? Stuur je antwoorden in door op dit bericht te reageren. SUCCES</a:t>
            </a:r>
            <a:r>
              <a:rPr lang="nl-NL" dirty="0" smtClean="0"/>
              <a:t>!</a:t>
            </a:r>
            <a:br>
              <a:rPr lang="nl-NL" dirty="0" smtClean="0"/>
            </a:br>
            <a:r>
              <a:rPr lang="nl-NL" dirty="0" smtClean="0"/>
              <a:t> </a:t>
            </a:r>
            <a:r>
              <a:rPr lang="nl-NL" dirty="0"/>
              <a:t/>
            </a:r>
            <a:br>
              <a:rPr lang="nl-NL" dirty="0"/>
            </a:br>
            <a:r>
              <a:rPr lang="nl-NL" dirty="0"/>
              <a:t>1. Meneer </a:t>
            </a:r>
            <a:r>
              <a:rPr lang="nl-NL" dirty="0" err="1"/>
              <a:t>Cosse</a:t>
            </a:r>
            <a:r>
              <a:rPr lang="nl-NL" dirty="0"/>
              <a:t> vindt het eten lekker.</a:t>
            </a:r>
            <a:br>
              <a:rPr lang="nl-NL" dirty="0"/>
            </a:br>
            <a:r>
              <a:rPr lang="nl-NL" dirty="0"/>
              <a:t>2. Juffrouw van Kempen beantwoordt de </a:t>
            </a:r>
            <a:r>
              <a:rPr lang="nl-NL" dirty="0" smtClean="0"/>
              <a:t/>
            </a:r>
            <a:br>
              <a:rPr lang="nl-NL" dirty="0" smtClean="0"/>
            </a:br>
            <a:r>
              <a:rPr lang="nl-NL" dirty="0" smtClean="0"/>
              <a:t>    vraag</a:t>
            </a:r>
            <a:r>
              <a:rPr lang="nl-NL" dirty="0"/>
              <a:t>.</a:t>
            </a:r>
            <a:br>
              <a:rPr lang="nl-NL" dirty="0"/>
            </a:br>
            <a:r>
              <a:rPr lang="nl-NL" dirty="0"/>
              <a:t>3. Bereidt jij dit voor?</a:t>
            </a:r>
            <a:br>
              <a:rPr lang="nl-NL" dirty="0"/>
            </a:br>
            <a:endParaRPr lang="nl-NL" dirty="0"/>
          </a:p>
        </p:txBody>
      </p:sp>
    </p:spTree>
    <p:extLst>
      <p:ext uri="{BB962C8B-B14F-4D97-AF65-F5344CB8AC3E}">
        <p14:creationId xmlns:p14="http://schemas.microsoft.com/office/powerpoint/2010/main" val="1363051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TotalTime>
  <Words>143</Words>
  <Application>Microsoft Office PowerPoint</Application>
  <PresentationFormat>Breedbeeld</PresentationFormat>
  <Paragraphs>37</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2. Grammatica en spelling</vt:lpstr>
      <vt:lpstr>Persoonsvorm (= vorm van een werkwoord) </vt:lpstr>
      <vt:lpstr>PowerPoint-presentatie</vt:lpstr>
      <vt:lpstr>PowerPoint-presentatie</vt:lpstr>
      <vt:lpstr>Oefenen! </vt:lpstr>
      <vt:lpstr>PowerPoint-presentatie</vt:lpstr>
      <vt:lpstr>PowerPoint-presentatie</vt:lpstr>
      <vt:lpstr>PowerPoint-presentatie</vt:lpstr>
      <vt:lpstr>Is de persoonsvorm GOED of FOUT gespeld? Stuur je antwoorden in door op dit bericht te reageren. SUCCES!   1. Meneer Cosse vindt het eten lekker. 2. Juffrouw van Kempen beantwoordt de      vraag. 3. Bereidt jij dit voor?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Grammatica en spelling</dc:title>
  <dc:creator>Lotte</dc:creator>
  <cp:lastModifiedBy>Lotte</cp:lastModifiedBy>
  <cp:revision>12</cp:revision>
  <dcterms:created xsi:type="dcterms:W3CDTF">2014-10-05T19:47:00Z</dcterms:created>
  <dcterms:modified xsi:type="dcterms:W3CDTF">2014-11-05T10:09:37Z</dcterms:modified>
</cp:coreProperties>
</file>