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787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00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72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23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978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28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246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24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58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638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78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12DDC-7A9B-4F6F-835D-3B612E1F438D}" type="datetimeFigureOut">
              <a:rPr lang="nl-NL" smtClean="0"/>
              <a:t>5-11-2014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2820B-9377-41DF-B8A7-9B0B4161B1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46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1.wikia.nocookie.net/__cb20080603223855/legostarwars/images/5/5d/Lego_brick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1070014"/>
            <a:ext cx="7772400" cy="1470025"/>
          </a:xfrm>
        </p:spPr>
        <p:txBody>
          <a:bodyPr/>
          <a:lstStyle/>
          <a:p>
            <a:r>
              <a:rPr lang="nl-NL" b="1" dirty="0" smtClean="0"/>
              <a:t>4. Leesvaardig</a:t>
            </a:r>
            <a:endParaRPr lang="nl-NL" b="1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-4224" y="293609"/>
            <a:ext cx="3640119" cy="550912"/>
          </a:xfrm>
        </p:spPr>
        <p:txBody>
          <a:bodyPr>
            <a:no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Blz. 44 t/m 47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6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16475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3"/>
          <p:cNvSpPr txBox="1">
            <a:spLocks/>
          </p:cNvSpPr>
          <p:nvPr/>
        </p:nvSpPr>
        <p:spPr>
          <a:xfrm>
            <a:off x="6732240" y="164753"/>
            <a:ext cx="2158673" cy="557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7200" b="1" dirty="0" smtClean="0"/>
              <a:t>Blok 2</a:t>
            </a:r>
            <a:endParaRPr lang="nl-NL" sz="7200" b="1" dirty="0"/>
          </a:p>
        </p:txBody>
      </p:sp>
      <p:pic>
        <p:nvPicPr>
          <p:cNvPr id="8" name="Picture 6" descr="File:Lego bric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075" y="492942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5" t="45542" r="6314" b="30799"/>
          <a:stretch/>
        </p:blipFill>
        <p:spPr bwMode="auto">
          <a:xfrm>
            <a:off x="292426" y="2662280"/>
            <a:ext cx="8693101" cy="25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6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</Words>
  <Application>Microsoft Office PowerPoint</Application>
  <PresentationFormat>Diavoorstelling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4. Leesvaardig</vt:lpstr>
    </vt:vector>
  </TitlesOfParts>
  <Company>IT-Workz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Kempen, Lotte van</dc:creator>
  <cp:lastModifiedBy>Lotte</cp:lastModifiedBy>
  <cp:revision>3</cp:revision>
  <dcterms:created xsi:type="dcterms:W3CDTF">2014-08-29T07:28:52Z</dcterms:created>
  <dcterms:modified xsi:type="dcterms:W3CDTF">2014-11-05T10:10:53Z</dcterms:modified>
</cp:coreProperties>
</file>