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58" r:id="rId4"/>
    <p:sldId id="266" r:id="rId5"/>
    <p:sldId id="263" r:id="rId6"/>
    <p:sldId id="264" r:id="rId7"/>
    <p:sldId id="269" r:id="rId8"/>
    <p:sldId id="267" r:id="rId9"/>
    <p:sldId id="268" r:id="rId10"/>
    <p:sldId id="262" r:id="rId11"/>
    <p:sldId id="260" r:id="rId12"/>
    <p:sldId id="270" r:id="rId13"/>
    <p:sldId id="257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0E3B1-D5FF-4B1F-B3DC-3AFDB768D582}" type="datetimeFigureOut">
              <a:rPr lang="nl-NL" smtClean="0"/>
              <a:t>24-11-2014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CA73E-0CE6-4B17-A643-52CA4E7DF4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929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Voorbeeld: Iemand vraagt je om op te passen</a:t>
            </a:r>
          </a:p>
          <a:p>
            <a:r>
              <a:rPr lang="nl-NL" dirty="0" smtClean="0"/>
              <a:t>Zeg</a:t>
            </a:r>
            <a:r>
              <a:rPr lang="nl-NL" baseline="0" dirty="0" smtClean="0"/>
              <a:t>: ik kan niet &gt;&gt; leg dit niet uitgebreid uit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CA73E-0CE6-4B17-A643-52CA4E7DF47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650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11/24/2014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netflix.com/WiPlayer?movieid=70241912&amp;trkid=13462100&amp;tctx=-99%2C-99%2Cf9c029f0-023c-4f1b-8f7f-f49e7bceb1f8-1807884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Z7D8p3gcC5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__4XCH6Ls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TDSwAxlNh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>
                <a:hlinkClick r:id="rId2"/>
              </a:rPr>
              <a:t>http://www.netflix.com/WiPlayer?movieid=70241912&amp;trkid=13462100&amp;tctx=-</a:t>
            </a:r>
            <a:r>
              <a:rPr lang="nl-NL" dirty="0" smtClean="0">
                <a:hlinkClick r:id="rId2"/>
              </a:rPr>
              <a:t>99%2C-99%2Cf9c029f0-023c-4f1b-8f7f-f49e7bceb1f8-18078845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Nee-zeggen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11/24/2014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731442" cy="374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Wees duidelijk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je antwoord kort en bondig</a:t>
            </a:r>
          </a:p>
          <a:p>
            <a:r>
              <a:rPr lang="nl-NL" dirty="0" smtClean="0"/>
              <a:t>Versterk dit non-verbaal</a:t>
            </a:r>
          </a:p>
          <a:p>
            <a:pPr lvl="1"/>
            <a:r>
              <a:rPr lang="nl-NL" dirty="0"/>
              <a:t>Zit rechtop</a:t>
            </a:r>
          </a:p>
          <a:p>
            <a:pPr lvl="1"/>
            <a:r>
              <a:rPr lang="nl-NL" dirty="0"/>
              <a:t>Kijk de ander recht aan</a:t>
            </a:r>
          </a:p>
          <a:p>
            <a:pPr lvl="1"/>
            <a:r>
              <a:rPr lang="nl-NL" dirty="0"/>
              <a:t>Laat je stem dalen</a:t>
            </a:r>
          </a:p>
          <a:p>
            <a:r>
              <a:rPr lang="nl-NL" dirty="0" smtClean="0"/>
              <a:t>Herhaal je antwoord als dit nodig is</a:t>
            </a:r>
          </a:p>
          <a:p>
            <a:r>
              <a:rPr lang="nl-NL" dirty="0" smtClean="0"/>
              <a:t>Zeg geen sorry!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Het moet duidelijk zijn dat jij niet bent om te praten!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Koop tijd!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hoeft niet direct antwoord te geven!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“Kan ik hier later op terug komen?”</a:t>
            </a:r>
          </a:p>
          <a:p>
            <a:pPr marL="0" indent="0">
              <a:buNone/>
            </a:pPr>
            <a:r>
              <a:rPr lang="nl-NL" sz="1800" dirty="0" smtClean="0"/>
              <a:t>Vergeet dit dan niet!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dirty="0" smtClean="0"/>
              <a:t>“Ik heb het erg druk, kun je het over een week nog eens vragen?”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“Ik moet even nakijken of dat kan doen voor je, je hoort morgen van me.”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Geef suggesties mee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ander is toch geholpen, zonder dat het jou energie kost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Verwijs door naar een collega: </a:t>
            </a:r>
          </a:p>
          <a:p>
            <a:pPr lvl="1"/>
            <a:r>
              <a:rPr lang="nl-NL" dirty="0"/>
              <a:t>Met meer expertise </a:t>
            </a:r>
          </a:p>
          <a:p>
            <a:pPr lvl="1"/>
            <a:r>
              <a:rPr lang="nl-NL" dirty="0"/>
              <a:t>Met meer tijd</a:t>
            </a:r>
          </a:p>
          <a:p>
            <a:endParaRPr lang="nl-NL" dirty="0" smtClean="0"/>
          </a:p>
          <a:p>
            <a:r>
              <a:rPr lang="nl-NL" dirty="0" smtClean="0"/>
              <a:t>Geef tips: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“Ik kan je niet helpen, maar misschien kun je dit proberen.”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7450"/>
            <a:ext cx="8229600" cy="1600200"/>
          </a:xfrm>
        </p:spPr>
        <p:txBody>
          <a:bodyPr/>
          <a:lstStyle/>
          <a:p>
            <a:r>
              <a:rPr lang="nl-NL" dirty="0" smtClean="0"/>
              <a:t>Zeg geen nee maar ja!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Sluit een compromis!</a:t>
            </a:r>
          </a:p>
          <a:p>
            <a:r>
              <a:rPr lang="nl-NL" dirty="0" smtClean="0"/>
              <a:t>Ga na of iets haalbaar is &gt;&gt; maak daarvoor een planning</a:t>
            </a:r>
          </a:p>
          <a:p>
            <a:r>
              <a:rPr lang="nl-NL" dirty="0" smtClean="0"/>
              <a:t>Niet haalbaar? Zeg dan geen nee tegen een klus of collega</a:t>
            </a:r>
          </a:p>
          <a:p>
            <a:r>
              <a:rPr lang="nl-NL" dirty="0" smtClean="0"/>
              <a:t>Maar ja! Maar wel onder jouw condities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“Ik wil dat wel voor je doen, maar pas over een week”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Challenge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www.youtube.com/watch?v=Z7D8p3gcC54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2632687" cy="236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529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is nee-zeggen belangrijk?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Ja-zeggen en nee doen &gt;&gt; je bent onbetrouwbaar</a:t>
            </a:r>
          </a:p>
          <a:p>
            <a:pPr marL="0" indent="0">
              <a:buNone/>
            </a:pPr>
            <a:r>
              <a:rPr lang="nl-NL" sz="1800" dirty="0" smtClean="0"/>
              <a:t>Als je afspraken niet nakomt, willen mensen geen nieuwe afspraken meer met je maken.</a:t>
            </a:r>
          </a:p>
          <a:p>
            <a:pPr marL="0" indent="0">
              <a:buNone/>
            </a:pPr>
            <a:endParaRPr lang="nl-NL" sz="1800" dirty="0" smtClean="0"/>
          </a:p>
          <a:p>
            <a:r>
              <a:rPr lang="nl-NL" dirty="0" smtClean="0"/>
              <a:t>Als je vaker ja-zegt dan je tijd hebt raak je overwerkt/ krijg je een burn-out</a:t>
            </a:r>
          </a:p>
          <a:p>
            <a:endParaRPr lang="nl-NL" dirty="0" smtClean="0"/>
          </a:p>
          <a:p>
            <a:r>
              <a:rPr lang="nl-NL" dirty="0" smtClean="0"/>
              <a:t>Er wordt misbruik van je gemaakt</a:t>
            </a:r>
          </a:p>
          <a:p>
            <a:pPr marL="0" indent="0">
              <a:buNone/>
            </a:pPr>
            <a:r>
              <a:rPr lang="nl-NL" sz="1800" dirty="0" smtClean="0"/>
              <a:t>Als je nooit nee-zegt gaan mensen ervanuit dat je dingen voor ze doet die ze best zelf kunnen. Het is veel makkelijker het aan jou te vragen!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2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https://www.youtube.com/watch?v=7__4XCH6Lss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Waarom </a:t>
            </a:r>
            <a:r>
              <a:rPr lang="nl-NL" sz="2800" dirty="0"/>
              <a:t>zeggen we geen nee</a:t>
            </a:r>
            <a:r>
              <a:rPr lang="nl-NL" sz="2800" dirty="0" smtClean="0"/>
              <a:t>?</a:t>
            </a:r>
          </a:p>
          <a:p>
            <a:r>
              <a:rPr lang="nl-NL" dirty="0" smtClean="0"/>
              <a:t>Aardig gevonden willen worden</a:t>
            </a:r>
          </a:p>
          <a:p>
            <a:r>
              <a:rPr lang="nl-NL" dirty="0" smtClean="0"/>
              <a:t>Vermijden van conflicten</a:t>
            </a:r>
          </a:p>
          <a:p>
            <a:r>
              <a:rPr lang="nl-NL" dirty="0" smtClean="0"/>
              <a:t>Moeten kunnen beargumenteren</a:t>
            </a:r>
          </a:p>
          <a:p>
            <a:r>
              <a:rPr lang="nl-NL" dirty="0" smtClean="0"/>
              <a:t>Erbij horen</a:t>
            </a:r>
          </a:p>
          <a:p>
            <a:r>
              <a:rPr lang="nl-NL" dirty="0" smtClean="0"/>
              <a:t>Zwaktebod </a:t>
            </a:r>
          </a:p>
          <a:p>
            <a:r>
              <a:rPr lang="nl-NL" dirty="0" smtClean="0"/>
              <a:t>Reputatie/beleefdheid: “Dan denkt hij/zij vast dat…”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5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zeg jij geen nee?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/>
              <a:t>Aardig gevonden willen worden</a:t>
            </a:r>
          </a:p>
          <a:p>
            <a:r>
              <a:rPr lang="nl-NL" dirty="0"/>
              <a:t>Vermijden van conflicten</a:t>
            </a:r>
          </a:p>
          <a:p>
            <a:r>
              <a:rPr lang="nl-NL" dirty="0"/>
              <a:t>Moeten kunnen beargumenteren</a:t>
            </a:r>
          </a:p>
          <a:p>
            <a:r>
              <a:rPr lang="nl-NL" dirty="0"/>
              <a:t>Erbij horen</a:t>
            </a:r>
          </a:p>
          <a:p>
            <a:r>
              <a:rPr lang="nl-NL" dirty="0"/>
              <a:t>Zwaktebod </a:t>
            </a:r>
          </a:p>
          <a:p>
            <a:r>
              <a:rPr lang="nl-NL"/>
              <a:t>Reputatie/beleefdheid: “Dan denkt hij/zij vast dat…”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7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600200"/>
          </a:xfrm>
        </p:spPr>
        <p:txBody>
          <a:bodyPr/>
          <a:lstStyle/>
          <a:p>
            <a:r>
              <a:rPr lang="nl-NL" i="1" dirty="0">
                <a:effectLst/>
              </a:rPr>
              <a:t>Elke keer als we ja zeggen tegen iets, zeggen we nee tegen iets anders</a:t>
            </a:r>
            <a:r>
              <a:rPr lang="nl-NL" i="1" dirty="0" smtClean="0">
                <a:effectLst/>
              </a:rPr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924944"/>
            <a:ext cx="8291264" cy="3201219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je ja zegt tegen iets wat je niet leuk vindt, zeg je nee tegen dingen die je graag doet.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je ja zegt tegen overwerken, zeg je nee tegen je sociale leven etc. 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2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https://www.youtube.com/watch?v=XTDSwAxlNhc</a:t>
            </a:r>
            <a:r>
              <a:rPr lang="nl-NL" dirty="0"/>
              <a:t>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Bedenk </a:t>
            </a:r>
            <a:r>
              <a:rPr lang="nl-NL" dirty="0" smtClean="0"/>
              <a:t>een slogan voor jezelf.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“Als ik ja zeg tegen ….. Dan zeg ik nee tegen….”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endParaRPr lang="nl-NL" i="1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Waardeer je eigen tijd!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Jouw tijd is net zo waardevol als die van een ander!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Vraag je af:</a:t>
            </a:r>
          </a:p>
          <a:p>
            <a:r>
              <a:rPr lang="nl-NL" dirty="0" smtClean="0"/>
              <a:t>Kan de ander het zelf doen?</a:t>
            </a:r>
          </a:p>
          <a:p>
            <a:r>
              <a:rPr lang="nl-NL" dirty="0" smtClean="0"/>
              <a:t>Wie </a:t>
            </a:r>
            <a:r>
              <a:rPr lang="nl-NL" dirty="0"/>
              <a:t>is verantwoordelijk?</a:t>
            </a:r>
          </a:p>
          <a:p>
            <a:r>
              <a:rPr lang="nl-NL" dirty="0"/>
              <a:t>Is het </a:t>
            </a:r>
            <a:r>
              <a:rPr lang="nl-NL" dirty="0" smtClean="0"/>
              <a:t>haalbaar voor mij?</a:t>
            </a:r>
            <a:endParaRPr lang="nl-NL" dirty="0"/>
          </a:p>
          <a:p>
            <a:r>
              <a:rPr lang="nl-NL" dirty="0" err="1"/>
              <a:t>What’s</a:t>
            </a:r>
            <a:r>
              <a:rPr lang="nl-NL" dirty="0"/>
              <a:t> in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me?</a:t>
            </a:r>
          </a:p>
          <a:p>
            <a:r>
              <a:rPr lang="nl-NL" dirty="0"/>
              <a:t>Wat </a:t>
            </a:r>
            <a:r>
              <a:rPr lang="nl-NL" dirty="0" smtClean="0"/>
              <a:t>moet ik ervoor opgeven? Wat zijn de consequenties?</a:t>
            </a:r>
          </a:p>
          <a:p>
            <a:r>
              <a:rPr lang="nl-NL" dirty="0"/>
              <a:t>Wat is erger? Dat de ander teleurgesteld is of dat jij iets tegen je zin doet?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Nee-zeggen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Bedenk:</a:t>
            </a:r>
          </a:p>
          <a:p>
            <a:r>
              <a:rPr lang="nl-NL" dirty="0" smtClean="0"/>
              <a:t>Het is niet persoonlijk! Je zegt nee op de vraag, niet tegen de persoon!</a:t>
            </a:r>
          </a:p>
          <a:p>
            <a:r>
              <a:rPr lang="nl-NL" dirty="0" smtClean="0"/>
              <a:t>Het is je goedrecht! Ook als je ja kan zeggen.</a:t>
            </a:r>
          </a:p>
          <a:p>
            <a:r>
              <a:rPr lang="nl-NL" dirty="0" smtClean="0"/>
              <a:t>Je bent geen verklaring verschuldigd!</a:t>
            </a:r>
          </a:p>
          <a:p>
            <a:r>
              <a:rPr lang="nl-NL" dirty="0" smtClean="0"/>
              <a:t>Je mag van mening veranderen!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5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zeg je </a:t>
            </a:r>
            <a:r>
              <a:rPr lang="nl-NL" dirty="0" smtClean="0"/>
              <a:t>nee?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3201219"/>
          </a:xfrm>
        </p:spPr>
        <p:txBody>
          <a:bodyPr/>
          <a:lstStyle/>
          <a:p>
            <a:r>
              <a:rPr lang="nl-NL" dirty="0" smtClean="0"/>
              <a:t>Stel niet uit</a:t>
            </a:r>
          </a:p>
          <a:p>
            <a:r>
              <a:rPr lang="nl-NL" dirty="0"/>
              <a:t>Geef een ik-boodschap</a:t>
            </a:r>
          </a:p>
          <a:p>
            <a:r>
              <a:rPr lang="nl-NL" dirty="0" smtClean="0"/>
              <a:t>Wees duidelijk </a:t>
            </a:r>
          </a:p>
          <a:p>
            <a:r>
              <a:rPr lang="nl-NL" dirty="0"/>
              <a:t>Wees respectvol: “fijn dat je dit aan me vraagt maar</a:t>
            </a:r>
            <a:r>
              <a:rPr lang="nl-NL" dirty="0" smtClean="0"/>
              <a:t>..”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296</TotalTime>
  <Words>654</Words>
  <Application>Microsoft Office PowerPoint</Application>
  <PresentationFormat>Diavoorstelling (4:3)</PresentationFormat>
  <Paragraphs>141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Default Theme</vt:lpstr>
      <vt:lpstr>Nee-zeggen</vt:lpstr>
      <vt:lpstr>Waarom is nee-zeggen belangrijk?</vt:lpstr>
      <vt:lpstr>https://www.youtube.com/watch?v=7__4XCH6Lss </vt:lpstr>
      <vt:lpstr>Waarom zeg jij geen nee?</vt:lpstr>
      <vt:lpstr>Elke keer als we ja zeggen tegen iets, zeggen we nee tegen iets anders.</vt:lpstr>
      <vt:lpstr>Opdracht</vt:lpstr>
      <vt:lpstr>Waardeer je eigen tijd!</vt:lpstr>
      <vt:lpstr>Nee-zeggen</vt:lpstr>
      <vt:lpstr>Hoe zeg je nee?</vt:lpstr>
      <vt:lpstr>Wees duidelijk</vt:lpstr>
      <vt:lpstr>Koop tijd!</vt:lpstr>
      <vt:lpstr>Geef suggesties mee</vt:lpstr>
      <vt:lpstr>Zeg geen nee maar ja!</vt:lpstr>
      <vt:lpstr>Challenge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Marjoke</dc:creator>
  <cp:lastModifiedBy>Marjoke</cp:lastModifiedBy>
  <cp:revision>17</cp:revision>
  <dcterms:created xsi:type="dcterms:W3CDTF">2014-11-23T15:47:22Z</dcterms:created>
  <dcterms:modified xsi:type="dcterms:W3CDTF">2014-11-24T09:32:16Z</dcterms:modified>
</cp:coreProperties>
</file>