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07F"/>
    <a:srgbClr val="F6E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1E27F-4B8E-4627-BE15-2740D436C613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D4539-340B-4740-87B5-7EFC779B84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598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</a:t>
            </a:r>
            <a:r>
              <a:rPr lang="nl-NL" baseline="0" dirty="0" smtClean="0"/>
              <a:t> weet waar je het voor doet</a:t>
            </a:r>
          </a:p>
          <a:p>
            <a:r>
              <a:rPr lang="nl-NL" baseline="0" dirty="0" smtClean="0"/>
              <a:t>Helder en overzichtelijk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D4539-340B-4740-87B5-7EFC779B844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402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1">
                <a:tint val="80000"/>
                <a:satMod val="250000"/>
              </a:schemeClr>
            </a:gs>
            <a:gs pos="100000">
              <a:srgbClr val="F9F07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477F35-4376-4703-A409-2592118D3E35}" type="datetimeFigureOut">
              <a:rPr lang="nl-NL" smtClean="0"/>
              <a:t>7-9-2014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896D050-C13C-4832-9DDB-D4CC8541CE0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g7kw59orKi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00288"/>
            <a:ext cx="3810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1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Waarom:</a:t>
            </a:r>
          </a:p>
          <a:p>
            <a:r>
              <a:rPr lang="nl-NL" dirty="0" smtClean="0"/>
              <a:t>Het is duidelijk waar je naar toe werkt &gt;&gt; motiverend</a:t>
            </a:r>
          </a:p>
          <a:p>
            <a:r>
              <a:rPr lang="nl-NL" dirty="0" smtClean="0"/>
              <a:t>Makkelijker tussentijds reflecteren </a:t>
            </a:r>
          </a:p>
          <a:p>
            <a:r>
              <a:rPr lang="nl-NL" dirty="0" smtClean="0"/>
              <a:t>Start van je portfolio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413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http://youtu.be/g7kw59orKi4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95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Doelen formuleren:</a:t>
            </a:r>
          </a:p>
          <a:p>
            <a:r>
              <a:rPr lang="nl-NL" b="1" dirty="0" smtClean="0"/>
              <a:t>Doel:</a:t>
            </a:r>
            <a:r>
              <a:rPr lang="nl-NL" dirty="0" smtClean="0"/>
              <a:t> wat wordt het doel? (droom/groot doel)</a:t>
            </a:r>
          </a:p>
          <a:p>
            <a:r>
              <a:rPr lang="nl-NL" b="1" dirty="0" smtClean="0"/>
              <a:t>Acties:</a:t>
            </a:r>
            <a:r>
              <a:rPr lang="nl-NL" dirty="0" smtClean="0"/>
              <a:t> welke stappen moet ik ondernemen om dat te halen? (specifiek)</a:t>
            </a:r>
          </a:p>
          <a:p>
            <a:r>
              <a:rPr lang="nl-NL" b="1" dirty="0" smtClean="0"/>
              <a:t>Resultaat:</a:t>
            </a:r>
            <a:r>
              <a:rPr lang="nl-NL" dirty="0" smtClean="0"/>
              <a:t> Wanneer heb ik het behaald (bewijs)? (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much</a:t>
            </a:r>
            <a:r>
              <a:rPr lang="nl-NL" dirty="0" smtClean="0"/>
              <a:t>)</a:t>
            </a:r>
          </a:p>
          <a:p>
            <a:r>
              <a:rPr lang="nl-NL" b="1" dirty="0" smtClean="0"/>
              <a:t>Tijd:</a:t>
            </a:r>
            <a:r>
              <a:rPr lang="nl-NL" dirty="0" smtClean="0"/>
              <a:t> Wanneer moet ik het behaald hebben? (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when</a:t>
            </a:r>
            <a:r>
              <a:rPr lang="nl-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074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voor dit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Vakinhoudelijk</a:t>
            </a:r>
          </a:p>
          <a:p>
            <a:r>
              <a:rPr lang="nl-NL" dirty="0" smtClean="0"/>
              <a:t>Studie gericht</a:t>
            </a:r>
          </a:p>
          <a:p>
            <a:r>
              <a:rPr lang="nl-NL" dirty="0" smtClean="0"/>
              <a:t>Persoonlijk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45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sheet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Opdracht:</a:t>
            </a:r>
          </a:p>
          <a:p>
            <a:pPr marL="0" indent="0">
              <a:buNone/>
            </a:pPr>
            <a:r>
              <a:rPr lang="nl-NL" dirty="0" smtClean="0"/>
              <a:t>Stel grote doelen op voor je vak, studie en voor jou persoonlijk.</a:t>
            </a:r>
            <a:r>
              <a:rPr lang="nl-NL" dirty="0"/>
              <a:t> </a:t>
            </a:r>
            <a:r>
              <a:rPr lang="nl-NL" dirty="0" smtClean="0"/>
              <a:t>Schrijf op een post-</a:t>
            </a:r>
            <a:r>
              <a:rPr lang="nl-NL" dirty="0" err="1" smtClean="0"/>
              <a:t>it</a:t>
            </a:r>
            <a:r>
              <a:rPr lang="nl-NL" dirty="0" smtClean="0"/>
              <a:t> en plak op de bovenste rij.</a:t>
            </a:r>
          </a:p>
          <a:p>
            <a:pPr marL="0" indent="0">
              <a:buNone/>
            </a:pPr>
            <a:r>
              <a:rPr lang="nl-NL" dirty="0" smtClean="0"/>
              <a:t>Formuleer per groot doel een specifiek doel. Schrijf op een post-</a:t>
            </a:r>
            <a:r>
              <a:rPr lang="nl-NL" dirty="0" err="1" smtClean="0"/>
              <a:t>it</a:t>
            </a:r>
            <a:r>
              <a:rPr lang="nl-NL" dirty="0" smtClean="0"/>
              <a:t> en plak onder het bijbehorende grote doel.</a:t>
            </a:r>
          </a:p>
        </p:txBody>
      </p:sp>
    </p:spTree>
    <p:extLst>
      <p:ext uri="{BB962C8B-B14F-4D97-AF65-F5344CB8AC3E}">
        <p14:creationId xmlns:p14="http://schemas.microsoft.com/office/powerpoint/2010/main" val="41061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463155" cy="451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4082683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864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in 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Zet de doelen die je geformuleerd hebt om in beeld; foto, </a:t>
            </a:r>
            <a:r>
              <a:rPr lang="nl-NL" dirty="0" err="1" smtClean="0"/>
              <a:t>video-fragment</a:t>
            </a:r>
            <a:r>
              <a:rPr lang="nl-NL" dirty="0" smtClean="0"/>
              <a:t>, collage, tekening.</a:t>
            </a:r>
          </a:p>
          <a:p>
            <a:pPr marL="0" indent="0">
              <a:buNone/>
            </a:pPr>
            <a:r>
              <a:rPr lang="nl-NL" dirty="0" smtClean="0"/>
              <a:t>Gebruik een symbool voor je doel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 algn="r">
              <a:buNone/>
            </a:pPr>
            <a:endParaRPr lang="nl-NL" dirty="0"/>
          </a:p>
          <a:p>
            <a:pPr marL="0" indent="0" algn="r">
              <a:buNone/>
            </a:pPr>
            <a:r>
              <a:rPr lang="nl-NL" i="1" dirty="0">
                <a:latin typeface="Bradley Hand ITC" panose="03070402050302030203" pitchFamily="66" charset="0"/>
              </a:rPr>
              <a:t> </a:t>
            </a:r>
            <a:r>
              <a:rPr lang="nl-NL" i="1" dirty="0" smtClean="0">
                <a:latin typeface="Bradley Hand ITC" panose="03070402050302030203" pitchFamily="66" charset="0"/>
              </a:rPr>
              <a:t>  </a:t>
            </a:r>
          </a:p>
          <a:p>
            <a:pPr marL="0" indent="0" algn="r">
              <a:buNone/>
            </a:pPr>
            <a:r>
              <a:rPr lang="nl-NL" i="1" dirty="0" smtClean="0">
                <a:latin typeface="Bradley Hand ITC" panose="03070402050302030203" pitchFamily="66" charset="0"/>
              </a:rPr>
              <a:t>Ik </a:t>
            </a:r>
            <a:r>
              <a:rPr lang="nl-NL" i="1" dirty="0" smtClean="0">
                <a:latin typeface="Bradley Hand ITC" panose="03070402050302030203" pitchFamily="66" charset="0"/>
              </a:rPr>
              <a:t>ga positiever denken</a:t>
            </a:r>
            <a:r>
              <a:rPr lang="nl-NL" i="1" dirty="0" smtClean="0">
                <a:latin typeface="Bradley Hand ITC" panose="03070402050302030203" pitchFamily="66" charset="0"/>
              </a:rPr>
              <a:t>.</a:t>
            </a:r>
            <a:endParaRPr lang="nl-NL" i="1" dirty="0">
              <a:latin typeface="Bradley Hand ITC" panose="03070402050302030203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33432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22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227</TotalTime>
  <Words>185</Words>
  <Application>Microsoft Office PowerPoint</Application>
  <PresentationFormat>Diavoorstelling (4:3)</PresentationFormat>
  <Paragraphs>33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Executive</vt:lpstr>
      <vt:lpstr>PowerPoint-presentatie</vt:lpstr>
      <vt:lpstr>Nieuwe doelen</vt:lpstr>
      <vt:lpstr>Doelen</vt:lpstr>
      <vt:lpstr>DART</vt:lpstr>
      <vt:lpstr>Doelen voor dit jaar</vt:lpstr>
      <vt:lpstr>Doelen sheet</vt:lpstr>
      <vt:lpstr>PowerPoint-presentatie</vt:lpstr>
      <vt:lpstr>Doelen in Beeld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Marjoke</dc:creator>
  <cp:lastModifiedBy>Marjoke</cp:lastModifiedBy>
  <cp:revision>8</cp:revision>
  <dcterms:created xsi:type="dcterms:W3CDTF">2014-09-06T10:00:19Z</dcterms:created>
  <dcterms:modified xsi:type="dcterms:W3CDTF">2014-09-07T18:56:11Z</dcterms:modified>
</cp:coreProperties>
</file>