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4" r:id="rId9"/>
    <p:sldId id="263" r:id="rId10"/>
    <p:sldId id="266" r:id="rId11"/>
    <p:sldId id="265" r:id="rId12"/>
    <p:sldId id="267" r:id="rId13"/>
    <p:sldId id="268" r:id="rId14"/>
    <p:sldId id="269" r:id="rId15"/>
    <p:sldId id="270" r:id="rId1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5" autoAdjust="0"/>
    <p:restoredTop sz="79581" autoAdjust="0"/>
  </p:normalViewPr>
  <p:slideViewPr>
    <p:cSldViewPr>
      <p:cViewPr varScale="1">
        <p:scale>
          <a:sx n="59" d="100"/>
          <a:sy n="59" d="100"/>
        </p:scale>
        <p:origin x="-162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B92C2C-5460-4F1F-A407-A55C1E3E211C}" type="doc">
      <dgm:prSet loTypeId="urn:microsoft.com/office/officeart/2005/8/layout/cycle2" loCatId="cycle" qsTypeId="urn:microsoft.com/office/officeart/2005/8/quickstyle/simple1" qsCatId="simple" csTypeId="urn:microsoft.com/office/officeart/2005/8/colors/accent0_1" csCatId="mainScheme" phldr="1"/>
      <dgm:spPr/>
      <dgm:t>
        <a:bodyPr/>
        <a:lstStyle/>
        <a:p>
          <a:endParaRPr lang="nl-NL"/>
        </a:p>
      </dgm:t>
    </dgm:pt>
    <dgm:pt modelId="{ED094ECF-0539-4477-8919-678567060309}">
      <dgm:prSet phldrT="[Tekst]"/>
      <dgm:spPr/>
      <dgm:t>
        <a:bodyPr/>
        <a:lstStyle/>
        <a:p>
          <a:r>
            <a:rPr lang="nl-NL" dirty="0" smtClean="0"/>
            <a:t>4</a:t>
          </a:r>
          <a:endParaRPr lang="nl-NL" dirty="0"/>
        </a:p>
      </dgm:t>
    </dgm:pt>
    <dgm:pt modelId="{931CEC16-95E7-4A87-AA03-67AD2E2C2D96}" type="parTrans" cxnId="{450F1F08-D242-467D-AC27-0A3EF414CABF}">
      <dgm:prSet/>
      <dgm:spPr/>
      <dgm:t>
        <a:bodyPr/>
        <a:lstStyle/>
        <a:p>
          <a:endParaRPr lang="nl-NL"/>
        </a:p>
      </dgm:t>
    </dgm:pt>
    <dgm:pt modelId="{0A3BE211-0B2D-4099-9EB2-F5C4AF8066D7}" type="sibTrans" cxnId="{450F1F08-D242-467D-AC27-0A3EF414CABF}">
      <dgm:prSet/>
      <dgm:spPr/>
      <dgm:t>
        <a:bodyPr/>
        <a:lstStyle/>
        <a:p>
          <a:endParaRPr lang="nl-NL"/>
        </a:p>
      </dgm:t>
    </dgm:pt>
    <dgm:pt modelId="{1D42E384-205C-4B1C-AC62-435CF5B523ED}">
      <dgm:prSet phldrT="[Tekst]"/>
      <dgm:spPr/>
      <dgm:t>
        <a:bodyPr/>
        <a:lstStyle/>
        <a:p>
          <a:r>
            <a:rPr lang="nl-NL" dirty="0" smtClean="0"/>
            <a:t>5</a:t>
          </a:r>
          <a:endParaRPr lang="nl-NL" dirty="0"/>
        </a:p>
      </dgm:t>
    </dgm:pt>
    <dgm:pt modelId="{E5B6B673-08D9-41B3-8AB1-1437BBF92956}" type="parTrans" cxnId="{513DFF81-813B-4602-A2C8-6BA298F82AA5}">
      <dgm:prSet/>
      <dgm:spPr/>
      <dgm:t>
        <a:bodyPr/>
        <a:lstStyle/>
        <a:p>
          <a:endParaRPr lang="nl-NL"/>
        </a:p>
      </dgm:t>
    </dgm:pt>
    <dgm:pt modelId="{16FA39CF-2B64-4A8C-8C46-B04108E8EB03}" type="sibTrans" cxnId="{513DFF81-813B-4602-A2C8-6BA298F82AA5}">
      <dgm:prSet/>
      <dgm:spPr/>
      <dgm:t>
        <a:bodyPr/>
        <a:lstStyle/>
        <a:p>
          <a:endParaRPr lang="nl-NL"/>
        </a:p>
      </dgm:t>
    </dgm:pt>
    <dgm:pt modelId="{D90383BB-5EF2-4B09-8E19-9DCC0A22613E}">
      <dgm:prSet phldrT="[Tekst]"/>
      <dgm:spPr/>
      <dgm:t>
        <a:bodyPr/>
        <a:lstStyle/>
        <a:p>
          <a:r>
            <a:rPr lang="nl-NL" dirty="0" smtClean="0"/>
            <a:t>1</a:t>
          </a:r>
          <a:endParaRPr lang="nl-NL" dirty="0"/>
        </a:p>
      </dgm:t>
    </dgm:pt>
    <dgm:pt modelId="{507881A6-F336-4409-8A14-F2BD32BE3D98}" type="parTrans" cxnId="{9C6CC7D0-7BE5-4C96-B1AE-94D9FEBF3176}">
      <dgm:prSet/>
      <dgm:spPr/>
      <dgm:t>
        <a:bodyPr/>
        <a:lstStyle/>
        <a:p>
          <a:endParaRPr lang="nl-NL"/>
        </a:p>
      </dgm:t>
    </dgm:pt>
    <dgm:pt modelId="{CAA98A9D-9107-4C97-BAB4-4C6631BDEDBD}" type="sibTrans" cxnId="{9C6CC7D0-7BE5-4C96-B1AE-94D9FEBF3176}">
      <dgm:prSet/>
      <dgm:spPr/>
      <dgm:t>
        <a:bodyPr/>
        <a:lstStyle/>
        <a:p>
          <a:endParaRPr lang="nl-NL"/>
        </a:p>
      </dgm:t>
    </dgm:pt>
    <dgm:pt modelId="{FFD3A27B-88C8-4DDD-8DB9-1EDD20858CF9}">
      <dgm:prSet phldrT="[Tekst]"/>
      <dgm:spPr/>
      <dgm:t>
        <a:bodyPr/>
        <a:lstStyle/>
        <a:p>
          <a:r>
            <a:rPr lang="nl-NL" dirty="0" smtClean="0"/>
            <a:t>2</a:t>
          </a:r>
          <a:endParaRPr lang="nl-NL" dirty="0"/>
        </a:p>
      </dgm:t>
    </dgm:pt>
    <dgm:pt modelId="{869516B2-AB44-48B1-A302-75E16CE55FD2}" type="parTrans" cxnId="{B9F80FD6-F8D1-4578-984D-DF722D288933}">
      <dgm:prSet/>
      <dgm:spPr/>
      <dgm:t>
        <a:bodyPr/>
        <a:lstStyle/>
        <a:p>
          <a:endParaRPr lang="nl-NL"/>
        </a:p>
      </dgm:t>
    </dgm:pt>
    <dgm:pt modelId="{60DE0BDA-9F3D-490E-AD15-7C7B87F3FD16}" type="sibTrans" cxnId="{B9F80FD6-F8D1-4578-984D-DF722D288933}">
      <dgm:prSet/>
      <dgm:spPr/>
      <dgm:t>
        <a:bodyPr/>
        <a:lstStyle/>
        <a:p>
          <a:endParaRPr lang="nl-NL"/>
        </a:p>
      </dgm:t>
    </dgm:pt>
    <dgm:pt modelId="{DA3BEFD2-03B8-475B-BA3A-9B7C78E7DF87}">
      <dgm:prSet phldrT="[Tekst]"/>
      <dgm:spPr/>
      <dgm:t>
        <a:bodyPr/>
        <a:lstStyle/>
        <a:p>
          <a:r>
            <a:rPr lang="nl-NL" dirty="0" smtClean="0"/>
            <a:t>3</a:t>
          </a:r>
          <a:endParaRPr lang="nl-NL" dirty="0"/>
        </a:p>
      </dgm:t>
    </dgm:pt>
    <dgm:pt modelId="{37D87813-4A5D-41BB-A79E-366700EB6FA5}" type="parTrans" cxnId="{0B05E7DE-974B-49F4-B598-86A594A9A3DD}">
      <dgm:prSet/>
      <dgm:spPr/>
      <dgm:t>
        <a:bodyPr/>
        <a:lstStyle/>
        <a:p>
          <a:endParaRPr lang="nl-NL"/>
        </a:p>
      </dgm:t>
    </dgm:pt>
    <dgm:pt modelId="{3AF282B2-E6B6-4128-A0D0-8C02D99C29D1}" type="sibTrans" cxnId="{0B05E7DE-974B-49F4-B598-86A594A9A3DD}">
      <dgm:prSet/>
      <dgm:spPr/>
      <dgm:t>
        <a:bodyPr/>
        <a:lstStyle/>
        <a:p>
          <a:endParaRPr lang="nl-NL"/>
        </a:p>
      </dgm:t>
    </dgm:pt>
    <dgm:pt modelId="{DC499FB6-3513-4711-A828-922963188B06}" type="pres">
      <dgm:prSet presAssocID="{E0B92C2C-5460-4F1F-A407-A55C1E3E211C}" presName="cycle" presStyleCnt="0">
        <dgm:presLayoutVars>
          <dgm:dir/>
          <dgm:resizeHandles val="exact"/>
        </dgm:presLayoutVars>
      </dgm:prSet>
      <dgm:spPr/>
      <dgm:t>
        <a:bodyPr/>
        <a:lstStyle/>
        <a:p>
          <a:endParaRPr lang="nl-NL"/>
        </a:p>
      </dgm:t>
    </dgm:pt>
    <dgm:pt modelId="{F84E91F7-0161-4B00-A175-2ABF63992FB0}" type="pres">
      <dgm:prSet presAssocID="{ED094ECF-0539-4477-8919-678567060309}" presName="node" presStyleLbl="node1" presStyleIdx="0" presStyleCnt="5">
        <dgm:presLayoutVars>
          <dgm:bulletEnabled val="1"/>
        </dgm:presLayoutVars>
      </dgm:prSet>
      <dgm:spPr/>
      <dgm:t>
        <a:bodyPr/>
        <a:lstStyle/>
        <a:p>
          <a:endParaRPr lang="nl-NL"/>
        </a:p>
      </dgm:t>
    </dgm:pt>
    <dgm:pt modelId="{68FF2DCB-B5E1-4697-AD9A-9B80F857570C}" type="pres">
      <dgm:prSet presAssocID="{0A3BE211-0B2D-4099-9EB2-F5C4AF8066D7}" presName="sibTrans" presStyleLbl="sibTrans2D1" presStyleIdx="0" presStyleCnt="5"/>
      <dgm:spPr/>
      <dgm:t>
        <a:bodyPr/>
        <a:lstStyle/>
        <a:p>
          <a:endParaRPr lang="nl-NL"/>
        </a:p>
      </dgm:t>
    </dgm:pt>
    <dgm:pt modelId="{B67E65C9-6E34-4332-BC0A-78214479AC11}" type="pres">
      <dgm:prSet presAssocID="{0A3BE211-0B2D-4099-9EB2-F5C4AF8066D7}" presName="connectorText" presStyleLbl="sibTrans2D1" presStyleIdx="0" presStyleCnt="5"/>
      <dgm:spPr/>
      <dgm:t>
        <a:bodyPr/>
        <a:lstStyle/>
        <a:p>
          <a:endParaRPr lang="nl-NL"/>
        </a:p>
      </dgm:t>
    </dgm:pt>
    <dgm:pt modelId="{FF3E0757-E2A0-4B9B-A6BB-D011DB2D5CC5}" type="pres">
      <dgm:prSet presAssocID="{1D42E384-205C-4B1C-AC62-435CF5B523ED}" presName="node" presStyleLbl="node1" presStyleIdx="1" presStyleCnt="5">
        <dgm:presLayoutVars>
          <dgm:bulletEnabled val="1"/>
        </dgm:presLayoutVars>
      </dgm:prSet>
      <dgm:spPr/>
      <dgm:t>
        <a:bodyPr/>
        <a:lstStyle/>
        <a:p>
          <a:endParaRPr lang="nl-NL"/>
        </a:p>
      </dgm:t>
    </dgm:pt>
    <dgm:pt modelId="{AF688C43-BF6E-4464-A70C-2C2FF46A1170}" type="pres">
      <dgm:prSet presAssocID="{16FA39CF-2B64-4A8C-8C46-B04108E8EB03}" presName="sibTrans" presStyleLbl="sibTrans2D1" presStyleIdx="1" presStyleCnt="5"/>
      <dgm:spPr/>
      <dgm:t>
        <a:bodyPr/>
        <a:lstStyle/>
        <a:p>
          <a:endParaRPr lang="nl-NL"/>
        </a:p>
      </dgm:t>
    </dgm:pt>
    <dgm:pt modelId="{7A188418-FE1F-4DA2-9881-CB0F734AB503}" type="pres">
      <dgm:prSet presAssocID="{16FA39CF-2B64-4A8C-8C46-B04108E8EB03}" presName="connectorText" presStyleLbl="sibTrans2D1" presStyleIdx="1" presStyleCnt="5"/>
      <dgm:spPr/>
      <dgm:t>
        <a:bodyPr/>
        <a:lstStyle/>
        <a:p>
          <a:endParaRPr lang="nl-NL"/>
        </a:p>
      </dgm:t>
    </dgm:pt>
    <dgm:pt modelId="{CFAFE637-6ADB-4621-B5F2-47B5B39B74F6}" type="pres">
      <dgm:prSet presAssocID="{D90383BB-5EF2-4B09-8E19-9DCC0A22613E}" presName="node" presStyleLbl="node1" presStyleIdx="2" presStyleCnt="5" custRadScaleRad="98166" custRadScaleInc="-118384">
        <dgm:presLayoutVars>
          <dgm:bulletEnabled val="1"/>
        </dgm:presLayoutVars>
      </dgm:prSet>
      <dgm:spPr/>
      <dgm:t>
        <a:bodyPr/>
        <a:lstStyle/>
        <a:p>
          <a:endParaRPr lang="nl-NL"/>
        </a:p>
      </dgm:t>
    </dgm:pt>
    <dgm:pt modelId="{E829AA47-10B2-42A0-8537-F65F51CF19CC}" type="pres">
      <dgm:prSet presAssocID="{CAA98A9D-9107-4C97-BAB4-4C6631BDEDBD}" presName="sibTrans" presStyleLbl="sibTrans2D1" presStyleIdx="2" presStyleCnt="5"/>
      <dgm:spPr/>
      <dgm:t>
        <a:bodyPr/>
        <a:lstStyle/>
        <a:p>
          <a:endParaRPr lang="nl-NL"/>
        </a:p>
      </dgm:t>
    </dgm:pt>
    <dgm:pt modelId="{0719BBD5-E70B-4902-B60C-A412526C809B}" type="pres">
      <dgm:prSet presAssocID="{CAA98A9D-9107-4C97-BAB4-4C6631BDEDBD}" presName="connectorText" presStyleLbl="sibTrans2D1" presStyleIdx="2" presStyleCnt="5"/>
      <dgm:spPr/>
      <dgm:t>
        <a:bodyPr/>
        <a:lstStyle/>
        <a:p>
          <a:endParaRPr lang="nl-NL"/>
        </a:p>
      </dgm:t>
    </dgm:pt>
    <dgm:pt modelId="{E92BFCE3-BAE2-436D-A1A7-2B51B2147B8C}" type="pres">
      <dgm:prSet presAssocID="{FFD3A27B-88C8-4DDD-8DB9-1EDD20858CF9}" presName="node" presStyleLbl="node1" presStyleIdx="3" presStyleCnt="5" custRadScaleRad="75510" custRadScaleInc="-78090">
        <dgm:presLayoutVars>
          <dgm:bulletEnabled val="1"/>
        </dgm:presLayoutVars>
      </dgm:prSet>
      <dgm:spPr/>
      <dgm:t>
        <a:bodyPr/>
        <a:lstStyle/>
        <a:p>
          <a:endParaRPr lang="nl-NL"/>
        </a:p>
      </dgm:t>
    </dgm:pt>
    <dgm:pt modelId="{174969CD-6A6C-48C2-897A-56BF83924769}" type="pres">
      <dgm:prSet presAssocID="{60DE0BDA-9F3D-490E-AD15-7C7B87F3FD16}" presName="sibTrans" presStyleLbl="sibTrans2D1" presStyleIdx="3" presStyleCnt="5" custLinFactNeighborX="-63366" custLinFactNeighborY="45650"/>
      <dgm:spPr/>
      <dgm:t>
        <a:bodyPr/>
        <a:lstStyle/>
        <a:p>
          <a:endParaRPr lang="nl-NL"/>
        </a:p>
      </dgm:t>
    </dgm:pt>
    <dgm:pt modelId="{47B813D6-AD1A-484E-940C-A18F027FC19E}" type="pres">
      <dgm:prSet presAssocID="{60DE0BDA-9F3D-490E-AD15-7C7B87F3FD16}" presName="connectorText" presStyleLbl="sibTrans2D1" presStyleIdx="3" presStyleCnt="5"/>
      <dgm:spPr/>
      <dgm:t>
        <a:bodyPr/>
        <a:lstStyle/>
        <a:p>
          <a:endParaRPr lang="nl-NL"/>
        </a:p>
      </dgm:t>
    </dgm:pt>
    <dgm:pt modelId="{5D61E303-6B59-4AF6-A6E1-C9B3A9F7E3AB}" type="pres">
      <dgm:prSet presAssocID="{DA3BEFD2-03B8-475B-BA3A-9B7C78E7DF87}" presName="node" presStyleLbl="node1" presStyleIdx="4" presStyleCnt="5" custRadScaleRad="102313" custRadScaleInc="-25149">
        <dgm:presLayoutVars>
          <dgm:bulletEnabled val="1"/>
        </dgm:presLayoutVars>
      </dgm:prSet>
      <dgm:spPr/>
      <dgm:t>
        <a:bodyPr/>
        <a:lstStyle/>
        <a:p>
          <a:endParaRPr lang="nl-NL"/>
        </a:p>
      </dgm:t>
    </dgm:pt>
    <dgm:pt modelId="{2EAB20EF-1C19-4683-9C09-8B9087F849AA}" type="pres">
      <dgm:prSet presAssocID="{3AF282B2-E6B6-4128-A0D0-8C02D99C29D1}" presName="sibTrans" presStyleLbl="sibTrans2D1" presStyleIdx="4" presStyleCnt="5" custLinFactNeighborX="-27989" custLinFactNeighborY="-58762"/>
      <dgm:spPr/>
      <dgm:t>
        <a:bodyPr/>
        <a:lstStyle/>
        <a:p>
          <a:endParaRPr lang="nl-NL"/>
        </a:p>
      </dgm:t>
    </dgm:pt>
    <dgm:pt modelId="{E5100A84-84F4-4F1D-8E64-9E731FE2B43E}" type="pres">
      <dgm:prSet presAssocID="{3AF282B2-E6B6-4128-A0D0-8C02D99C29D1}" presName="connectorText" presStyleLbl="sibTrans2D1" presStyleIdx="4" presStyleCnt="5"/>
      <dgm:spPr/>
      <dgm:t>
        <a:bodyPr/>
        <a:lstStyle/>
        <a:p>
          <a:endParaRPr lang="nl-NL"/>
        </a:p>
      </dgm:t>
    </dgm:pt>
  </dgm:ptLst>
  <dgm:cxnLst>
    <dgm:cxn modelId="{8F8D16EE-155D-4174-A84B-2DFC20DB2A9A}" type="presOf" srcId="{E0B92C2C-5460-4F1F-A407-A55C1E3E211C}" destId="{DC499FB6-3513-4711-A828-922963188B06}" srcOrd="0" destOrd="0" presId="urn:microsoft.com/office/officeart/2005/8/layout/cycle2"/>
    <dgm:cxn modelId="{697ADB6B-EEC3-4881-8E49-DD6CCC79CC34}" type="presOf" srcId="{DA3BEFD2-03B8-475B-BA3A-9B7C78E7DF87}" destId="{5D61E303-6B59-4AF6-A6E1-C9B3A9F7E3AB}" srcOrd="0" destOrd="0" presId="urn:microsoft.com/office/officeart/2005/8/layout/cycle2"/>
    <dgm:cxn modelId="{BD6AA0AE-2D10-4509-BFCF-C4D32A459C62}" type="presOf" srcId="{60DE0BDA-9F3D-490E-AD15-7C7B87F3FD16}" destId="{47B813D6-AD1A-484E-940C-A18F027FC19E}" srcOrd="1" destOrd="0" presId="urn:microsoft.com/office/officeart/2005/8/layout/cycle2"/>
    <dgm:cxn modelId="{8C6D6073-8159-46A1-A15E-885DA6BE687C}" type="presOf" srcId="{0A3BE211-0B2D-4099-9EB2-F5C4AF8066D7}" destId="{B67E65C9-6E34-4332-BC0A-78214479AC11}" srcOrd="1" destOrd="0" presId="urn:microsoft.com/office/officeart/2005/8/layout/cycle2"/>
    <dgm:cxn modelId="{450F1F08-D242-467D-AC27-0A3EF414CABF}" srcId="{E0B92C2C-5460-4F1F-A407-A55C1E3E211C}" destId="{ED094ECF-0539-4477-8919-678567060309}" srcOrd="0" destOrd="0" parTransId="{931CEC16-95E7-4A87-AA03-67AD2E2C2D96}" sibTransId="{0A3BE211-0B2D-4099-9EB2-F5C4AF8066D7}"/>
    <dgm:cxn modelId="{0021C593-FA81-4511-BF77-9528EEE80BA6}" type="presOf" srcId="{ED094ECF-0539-4477-8919-678567060309}" destId="{F84E91F7-0161-4B00-A175-2ABF63992FB0}" srcOrd="0" destOrd="0" presId="urn:microsoft.com/office/officeart/2005/8/layout/cycle2"/>
    <dgm:cxn modelId="{43C701E6-98F7-44CF-8BA8-7D04A9E381C1}" type="presOf" srcId="{CAA98A9D-9107-4C97-BAB4-4C6631BDEDBD}" destId="{0719BBD5-E70B-4902-B60C-A412526C809B}" srcOrd="1" destOrd="0" presId="urn:microsoft.com/office/officeart/2005/8/layout/cycle2"/>
    <dgm:cxn modelId="{E17349D5-939A-446A-99E7-C4A18491445D}" type="presOf" srcId="{3AF282B2-E6B6-4128-A0D0-8C02D99C29D1}" destId="{2EAB20EF-1C19-4683-9C09-8B9087F849AA}" srcOrd="0" destOrd="0" presId="urn:microsoft.com/office/officeart/2005/8/layout/cycle2"/>
    <dgm:cxn modelId="{4663EA5A-8969-43CB-99D7-CC10C9D04E40}" type="presOf" srcId="{16FA39CF-2B64-4A8C-8C46-B04108E8EB03}" destId="{AF688C43-BF6E-4464-A70C-2C2FF46A1170}" srcOrd="0" destOrd="0" presId="urn:microsoft.com/office/officeart/2005/8/layout/cycle2"/>
    <dgm:cxn modelId="{51EAE2E3-342C-413F-A517-07120195DFC2}" type="presOf" srcId="{D90383BB-5EF2-4B09-8E19-9DCC0A22613E}" destId="{CFAFE637-6ADB-4621-B5F2-47B5B39B74F6}" srcOrd="0" destOrd="0" presId="urn:microsoft.com/office/officeart/2005/8/layout/cycle2"/>
    <dgm:cxn modelId="{D73EF1D6-EFBF-4E04-9238-6CB7C0ACE348}" type="presOf" srcId="{CAA98A9D-9107-4C97-BAB4-4C6631BDEDBD}" destId="{E829AA47-10B2-42A0-8537-F65F51CF19CC}" srcOrd="0" destOrd="0" presId="urn:microsoft.com/office/officeart/2005/8/layout/cycle2"/>
    <dgm:cxn modelId="{9C6CC7D0-7BE5-4C96-B1AE-94D9FEBF3176}" srcId="{E0B92C2C-5460-4F1F-A407-A55C1E3E211C}" destId="{D90383BB-5EF2-4B09-8E19-9DCC0A22613E}" srcOrd="2" destOrd="0" parTransId="{507881A6-F336-4409-8A14-F2BD32BE3D98}" sibTransId="{CAA98A9D-9107-4C97-BAB4-4C6631BDEDBD}"/>
    <dgm:cxn modelId="{2191B620-EFC1-43D3-8449-1A8313572D07}" type="presOf" srcId="{FFD3A27B-88C8-4DDD-8DB9-1EDD20858CF9}" destId="{E92BFCE3-BAE2-436D-A1A7-2B51B2147B8C}" srcOrd="0" destOrd="0" presId="urn:microsoft.com/office/officeart/2005/8/layout/cycle2"/>
    <dgm:cxn modelId="{F7314184-921F-41C0-BBD0-20BAB5B154F3}" type="presOf" srcId="{16FA39CF-2B64-4A8C-8C46-B04108E8EB03}" destId="{7A188418-FE1F-4DA2-9881-CB0F734AB503}" srcOrd="1" destOrd="0" presId="urn:microsoft.com/office/officeart/2005/8/layout/cycle2"/>
    <dgm:cxn modelId="{0D2790B3-2F85-48E1-B92E-380E22DAF057}" type="presOf" srcId="{0A3BE211-0B2D-4099-9EB2-F5C4AF8066D7}" destId="{68FF2DCB-B5E1-4697-AD9A-9B80F857570C}" srcOrd="0" destOrd="0" presId="urn:microsoft.com/office/officeart/2005/8/layout/cycle2"/>
    <dgm:cxn modelId="{513DFF81-813B-4602-A2C8-6BA298F82AA5}" srcId="{E0B92C2C-5460-4F1F-A407-A55C1E3E211C}" destId="{1D42E384-205C-4B1C-AC62-435CF5B523ED}" srcOrd="1" destOrd="0" parTransId="{E5B6B673-08D9-41B3-8AB1-1437BBF92956}" sibTransId="{16FA39CF-2B64-4A8C-8C46-B04108E8EB03}"/>
    <dgm:cxn modelId="{98331C1B-FE74-4C80-870A-A027C1B44F61}" type="presOf" srcId="{60DE0BDA-9F3D-490E-AD15-7C7B87F3FD16}" destId="{174969CD-6A6C-48C2-897A-56BF83924769}" srcOrd="0" destOrd="0" presId="urn:microsoft.com/office/officeart/2005/8/layout/cycle2"/>
    <dgm:cxn modelId="{A6856E95-BB97-40C6-A35B-3521719769F7}" type="presOf" srcId="{3AF282B2-E6B6-4128-A0D0-8C02D99C29D1}" destId="{E5100A84-84F4-4F1D-8E64-9E731FE2B43E}" srcOrd="1" destOrd="0" presId="urn:microsoft.com/office/officeart/2005/8/layout/cycle2"/>
    <dgm:cxn modelId="{0B05E7DE-974B-49F4-B598-86A594A9A3DD}" srcId="{E0B92C2C-5460-4F1F-A407-A55C1E3E211C}" destId="{DA3BEFD2-03B8-475B-BA3A-9B7C78E7DF87}" srcOrd="4" destOrd="0" parTransId="{37D87813-4A5D-41BB-A79E-366700EB6FA5}" sibTransId="{3AF282B2-E6B6-4128-A0D0-8C02D99C29D1}"/>
    <dgm:cxn modelId="{ED6093FB-C4CE-4956-9311-4102ABA87923}" type="presOf" srcId="{1D42E384-205C-4B1C-AC62-435CF5B523ED}" destId="{FF3E0757-E2A0-4B9B-A6BB-D011DB2D5CC5}" srcOrd="0" destOrd="0" presId="urn:microsoft.com/office/officeart/2005/8/layout/cycle2"/>
    <dgm:cxn modelId="{B9F80FD6-F8D1-4578-984D-DF722D288933}" srcId="{E0B92C2C-5460-4F1F-A407-A55C1E3E211C}" destId="{FFD3A27B-88C8-4DDD-8DB9-1EDD20858CF9}" srcOrd="3" destOrd="0" parTransId="{869516B2-AB44-48B1-A302-75E16CE55FD2}" sibTransId="{60DE0BDA-9F3D-490E-AD15-7C7B87F3FD16}"/>
    <dgm:cxn modelId="{A352636D-734E-48B3-91D7-43C1DDE0FA56}" type="presParOf" srcId="{DC499FB6-3513-4711-A828-922963188B06}" destId="{F84E91F7-0161-4B00-A175-2ABF63992FB0}" srcOrd="0" destOrd="0" presId="urn:microsoft.com/office/officeart/2005/8/layout/cycle2"/>
    <dgm:cxn modelId="{F3D0EB95-218F-4DD6-85E5-F7ED52EED9AF}" type="presParOf" srcId="{DC499FB6-3513-4711-A828-922963188B06}" destId="{68FF2DCB-B5E1-4697-AD9A-9B80F857570C}" srcOrd="1" destOrd="0" presId="urn:microsoft.com/office/officeart/2005/8/layout/cycle2"/>
    <dgm:cxn modelId="{C5D09D32-0F50-44D9-BF5B-8527BEFBCC46}" type="presParOf" srcId="{68FF2DCB-B5E1-4697-AD9A-9B80F857570C}" destId="{B67E65C9-6E34-4332-BC0A-78214479AC11}" srcOrd="0" destOrd="0" presId="urn:microsoft.com/office/officeart/2005/8/layout/cycle2"/>
    <dgm:cxn modelId="{D841D68E-F8FC-4A2A-BFA4-834CAF441AFD}" type="presParOf" srcId="{DC499FB6-3513-4711-A828-922963188B06}" destId="{FF3E0757-E2A0-4B9B-A6BB-D011DB2D5CC5}" srcOrd="2" destOrd="0" presId="urn:microsoft.com/office/officeart/2005/8/layout/cycle2"/>
    <dgm:cxn modelId="{9BCE76DB-88B3-487E-A9DF-B0B8B2E17D77}" type="presParOf" srcId="{DC499FB6-3513-4711-A828-922963188B06}" destId="{AF688C43-BF6E-4464-A70C-2C2FF46A1170}" srcOrd="3" destOrd="0" presId="urn:microsoft.com/office/officeart/2005/8/layout/cycle2"/>
    <dgm:cxn modelId="{8DADDB66-D256-4F96-8645-138992D81ECC}" type="presParOf" srcId="{AF688C43-BF6E-4464-A70C-2C2FF46A1170}" destId="{7A188418-FE1F-4DA2-9881-CB0F734AB503}" srcOrd="0" destOrd="0" presId="urn:microsoft.com/office/officeart/2005/8/layout/cycle2"/>
    <dgm:cxn modelId="{31116134-25A8-44A5-AF80-D1EAB2F2615F}" type="presParOf" srcId="{DC499FB6-3513-4711-A828-922963188B06}" destId="{CFAFE637-6ADB-4621-B5F2-47B5B39B74F6}" srcOrd="4" destOrd="0" presId="urn:microsoft.com/office/officeart/2005/8/layout/cycle2"/>
    <dgm:cxn modelId="{378B9697-7F51-4C2D-ACCF-F1636D162279}" type="presParOf" srcId="{DC499FB6-3513-4711-A828-922963188B06}" destId="{E829AA47-10B2-42A0-8537-F65F51CF19CC}" srcOrd="5" destOrd="0" presId="urn:microsoft.com/office/officeart/2005/8/layout/cycle2"/>
    <dgm:cxn modelId="{569D607B-83BC-4B4A-A32F-338F6EFAC798}" type="presParOf" srcId="{E829AA47-10B2-42A0-8537-F65F51CF19CC}" destId="{0719BBD5-E70B-4902-B60C-A412526C809B}" srcOrd="0" destOrd="0" presId="urn:microsoft.com/office/officeart/2005/8/layout/cycle2"/>
    <dgm:cxn modelId="{9AD05DA1-79B6-48E1-862B-67E96E49543D}" type="presParOf" srcId="{DC499FB6-3513-4711-A828-922963188B06}" destId="{E92BFCE3-BAE2-436D-A1A7-2B51B2147B8C}" srcOrd="6" destOrd="0" presId="urn:microsoft.com/office/officeart/2005/8/layout/cycle2"/>
    <dgm:cxn modelId="{39FB4A02-3193-47A8-A399-A58BF44914F5}" type="presParOf" srcId="{DC499FB6-3513-4711-A828-922963188B06}" destId="{174969CD-6A6C-48C2-897A-56BF83924769}" srcOrd="7" destOrd="0" presId="urn:microsoft.com/office/officeart/2005/8/layout/cycle2"/>
    <dgm:cxn modelId="{C1667397-F01F-44AC-9D1A-05A9C996179C}" type="presParOf" srcId="{174969CD-6A6C-48C2-897A-56BF83924769}" destId="{47B813D6-AD1A-484E-940C-A18F027FC19E}" srcOrd="0" destOrd="0" presId="urn:microsoft.com/office/officeart/2005/8/layout/cycle2"/>
    <dgm:cxn modelId="{EC25056A-4F76-4A38-A164-5355AC6BC84D}" type="presParOf" srcId="{DC499FB6-3513-4711-A828-922963188B06}" destId="{5D61E303-6B59-4AF6-A6E1-C9B3A9F7E3AB}" srcOrd="8" destOrd="0" presId="urn:microsoft.com/office/officeart/2005/8/layout/cycle2"/>
    <dgm:cxn modelId="{6D89553F-368A-42AF-AC8F-88067DFFAAE4}" type="presParOf" srcId="{DC499FB6-3513-4711-A828-922963188B06}" destId="{2EAB20EF-1C19-4683-9C09-8B9087F849AA}" srcOrd="9" destOrd="0" presId="urn:microsoft.com/office/officeart/2005/8/layout/cycle2"/>
    <dgm:cxn modelId="{CEFE660C-2A63-4487-9F3A-A3874F915EFB}" type="presParOf" srcId="{2EAB20EF-1C19-4683-9C09-8B9087F849AA}" destId="{E5100A84-84F4-4F1D-8E64-9E731FE2B43E}"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4E91F7-0161-4B00-A175-2ABF63992FB0}">
      <dsp:nvSpPr>
        <dsp:cNvPr id="0" name=""/>
        <dsp:cNvSpPr/>
      </dsp:nvSpPr>
      <dsp:spPr>
        <a:xfrm>
          <a:off x="2379601" y="624"/>
          <a:ext cx="1227804" cy="1227804"/>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040" tIns="66040" rIns="66040" bIns="66040" numCol="1" spcCol="1270" anchor="ctr" anchorCtr="0">
          <a:noAutofit/>
        </a:bodyPr>
        <a:lstStyle/>
        <a:p>
          <a:pPr lvl="0" algn="ctr" defTabSz="2311400">
            <a:lnSpc>
              <a:spcPct val="90000"/>
            </a:lnSpc>
            <a:spcBef>
              <a:spcPct val="0"/>
            </a:spcBef>
            <a:spcAft>
              <a:spcPct val="35000"/>
            </a:spcAft>
          </a:pPr>
          <a:r>
            <a:rPr lang="nl-NL" sz="5200" kern="1200" dirty="0" smtClean="0"/>
            <a:t>4</a:t>
          </a:r>
          <a:endParaRPr lang="nl-NL" sz="5200" kern="1200" dirty="0"/>
        </a:p>
      </dsp:txBody>
      <dsp:txXfrm>
        <a:off x="2559409" y="180432"/>
        <a:ext cx="868188" cy="868188"/>
      </dsp:txXfrm>
    </dsp:sp>
    <dsp:sp modelId="{68FF2DCB-B5E1-4697-AD9A-9B80F857570C}">
      <dsp:nvSpPr>
        <dsp:cNvPr id="0" name=""/>
        <dsp:cNvSpPr/>
      </dsp:nvSpPr>
      <dsp:spPr>
        <a:xfrm rot="2160000">
          <a:off x="3568535" y="943587"/>
          <a:ext cx="326114" cy="414383"/>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nl-NL" sz="1700" kern="1200"/>
        </a:p>
      </dsp:txBody>
      <dsp:txXfrm>
        <a:off x="3577877" y="997711"/>
        <a:ext cx="228280" cy="248629"/>
      </dsp:txXfrm>
    </dsp:sp>
    <dsp:sp modelId="{FF3E0757-E2A0-4B9B-A6BB-D011DB2D5CC5}">
      <dsp:nvSpPr>
        <dsp:cNvPr id="0" name=""/>
        <dsp:cNvSpPr/>
      </dsp:nvSpPr>
      <dsp:spPr>
        <a:xfrm>
          <a:off x="3870713" y="1083979"/>
          <a:ext cx="1227804" cy="1227804"/>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040" tIns="66040" rIns="66040" bIns="66040" numCol="1" spcCol="1270" anchor="ctr" anchorCtr="0">
          <a:noAutofit/>
        </a:bodyPr>
        <a:lstStyle/>
        <a:p>
          <a:pPr lvl="0" algn="ctr" defTabSz="2311400">
            <a:lnSpc>
              <a:spcPct val="90000"/>
            </a:lnSpc>
            <a:spcBef>
              <a:spcPct val="0"/>
            </a:spcBef>
            <a:spcAft>
              <a:spcPct val="35000"/>
            </a:spcAft>
          </a:pPr>
          <a:r>
            <a:rPr lang="nl-NL" sz="5200" kern="1200" dirty="0" smtClean="0"/>
            <a:t>5</a:t>
          </a:r>
          <a:endParaRPr lang="nl-NL" sz="5200" kern="1200" dirty="0"/>
        </a:p>
      </dsp:txBody>
      <dsp:txXfrm>
        <a:off x="4050521" y="1263787"/>
        <a:ext cx="868188" cy="868188"/>
      </dsp:txXfrm>
    </dsp:sp>
    <dsp:sp modelId="{AF688C43-BF6E-4464-A70C-2C2FF46A1170}">
      <dsp:nvSpPr>
        <dsp:cNvPr id="0" name=""/>
        <dsp:cNvSpPr/>
      </dsp:nvSpPr>
      <dsp:spPr>
        <a:xfrm rot="16122756">
          <a:off x="4377184" y="1891391"/>
          <a:ext cx="232872" cy="414383"/>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nl-NL" sz="1700" kern="1200"/>
        </a:p>
      </dsp:txBody>
      <dsp:txXfrm rot="10800000">
        <a:off x="4412900" y="2009190"/>
        <a:ext cx="163010" cy="248629"/>
      </dsp:txXfrm>
    </dsp:sp>
    <dsp:sp modelId="{CFAFE637-6ADB-4621-B5F2-47B5B39B74F6}">
      <dsp:nvSpPr>
        <dsp:cNvPr id="0" name=""/>
        <dsp:cNvSpPr/>
      </dsp:nvSpPr>
      <dsp:spPr>
        <a:xfrm>
          <a:off x="3888427" y="1872204"/>
          <a:ext cx="1227804" cy="1227804"/>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040" tIns="66040" rIns="66040" bIns="66040" numCol="1" spcCol="1270" anchor="ctr" anchorCtr="0">
          <a:noAutofit/>
        </a:bodyPr>
        <a:lstStyle/>
        <a:p>
          <a:pPr lvl="0" algn="ctr" defTabSz="2311400">
            <a:lnSpc>
              <a:spcPct val="90000"/>
            </a:lnSpc>
            <a:spcBef>
              <a:spcPct val="0"/>
            </a:spcBef>
            <a:spcAft>
              <a:spcPct val="35000"/>
            </a:spcAft>
          </a:pPr>
          <a:r>
            <a:rPr lang="nl-NL" sz="5200" kern="1200" dirty="0" smtClean="0"/>
            <a:t>1</a:t>
          </a:r>
          <a:endParaRPr lang="nl-NL" sz="5200" kern="1200" dirty="0"/>
        </a:p>
      </dsp:txBody>
      <dsp:txXfrm>
        <a:off x="4068235" y="2052012"/>
        <a:ext cx="868188" cy="868188"/>
      </dsp:txXfrm>
    </dsp:sp>
    <dsp:sp modelId="{E829AA47-10B2-42A0-8537-F65F51CF19CC}">
      <dsp:nvSpPr>
        <dsp:cNvPr id="0" name=""/>
        <dsp:cNvSpPr/>
      </dsp:nvSpPr>
      <dsp:spPr>
        <a:xfrm rot="9151732">
          <a:off x="3501604" y="2708850"/>
          <a:ext cx="347618" cy="414383"/>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nl-NL" sz="1700" kern="1200"/>
        </a:p>
      </dsp:txBody>
      <dsp:txXfrm rot="10800000">
        <a:off x="3600010" y="2767674"/>
        <a:ext cx="243333" cy="248629"/>
      </dsp:txXfrm>
    </dsp:sp>
    <dsp:sp modelId="{E92BFCE3-BAE2-436D-A1A7-2B51B2147B8C}">
      <dsp:nvSpPr>
        <dsp:cNvPr id="0" name=""/>
        <dsp:cNvSpPr/>
      </dsp:nvSpPr>
      <dsp:spPr>
        <a:xfrm>
          <a:off x="2217137" y="2741152"/>
          <a:ext cx="1227804" cy="1227804"/>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040" tIns="66040" rIns="66040" bIns="66040" numCol="1" spcCol="1270" anchor="ctr" anchorCtr="0">
          <a:noAutofit/>
        </a:bodyPr>
        <a:lstStyle/>
        <a:p>
          <a:pPr lvl="0" algn="ctr" defTabSz="2311400">
            <a:lnSpc>
              <a:spcPct val="90000"/>
            </a:lnSpc>
            <a:spcBef>
              <a:spcPct val="0"/>
            </a:spcBef>
            <a:spcAft>
              <a:spcPct val="35000"/>
            </a:spcAft>
          </a:pPr>
          <a:r>
            <a:rPr lang="nl-NL" sz="5200" kern="1200" dirty="0" smtClean="0"/>
            <a:t>2</a:t>
          </a:r>
          <a:endParaRPr lang="nl-NL" sz="5200" kern="1200" dirty="0"/>
        </a:p>
      </dsp:txBody>
      <dsp:txXfrm>
        <a:off x="2396945" y="2920960"/>
        <a:ext cx="868188" cy="868188"/>
      </dsp:txXfrm>
    </dsp:sp>
    <dsp:sp modelId="{174969CD-6A6C-48C2-897A-56BF83924769}">
      <dsp:nvSpPr>
        <dsp:cNvPr id="0" name=""/>
        <dsp:cNvSpPr/>
      </dsp:nvSpPr>
      <dsp:spPr>
        <a:xfrm rot="13500004">
          <a:off x="1657586" y="2634270"/>
          <a:ext cx="415200" cy="414383"/>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nl-NL" sz="1700" kern="1200"/>
        </a:p>
      </dsp:txBody>
      <dsp:txXfrm rot="10800000">
        <a:off x="1763695" y="2761099"/>
        <a:ext cx="290885" cy="248629"/>
      </dsp:txXfrm>
    </dsp:sp>
    <dsp:sp modelId="{5D61E303-6B59-4AF6-A6E1-C9B3A9F7E3AB}">
      <dsp:nvSpPr>
        <dsp:cNvPr id="0" name=""/>
        <dsp:cNvSpPr/>
      </dsp:nvSpPr>
      <dsp:spPr>
        <a:xfrm>
          <a:off x="795005" y="1319016"/>
          <a:ext cx="1227804" cy="1227804"/>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040" tIns="66040" rIns="66040" bIns="66040" numCol="1" spcCol="1270" anchor="ctr" anchorCtr="0">
          <a:noAutofit/>
        </a:bodyPr>
        <a:lstStyle/>
        <a:p>
          <a:pPr lvl="0" algn="ctr" defTabSz="2311400">
            <a:lnSpc>
              <a:spcPct val="90000"/>
            </a:lnSpc>
            <a:spcBef>
              <a:spcPct val="0"/>
            </a:spcBef>
            <a:spcAft>
              <a:spcPct val="35000"/>
            </a:spcAft>
          </a:pPr>
          <a:r>
            <a:rPr lang="nl-NL" sz="5200" kern="1200" dirty="0" smtClean="0"/>
            <a:t>3</a:t>
          </a:r>
          <a:endParaRPr lang="nl-NL" sz="5200" kern="1200" dirty="0"/>
        </a:p>
      </dsp:txBody>
      <dsp:txXfrm>
        <a:off x="974813" y="1498824"/>
        <a:ext cx="868188" cy="868188"/>
      </dsp:txXfrm>
    </dsp:sp>
    <dsp:sp modelId="{2EAB20EF-1C19-4683-9C09-8B9087F849AA}">
      <dsp:nvSpPr>
        <dsp:cNvPr id="0" name=""/>
        <dsp:cNvSpPr/>
      </dsp:nvSpPr>
      <dsp:spPr>
        <a:xfrm rot="19214362">
          <a:off x="1847061" y="831026"/>
          <a:ext cx="441771" cy="414383"/>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nl-NL" sz="1700" kern="1200"/>
        </a:p>
      </dsp:txBody>
      <dsp:txXfrm>
        <a:off x="1861437" y="953658"/>
        <a:ext cx="317456" cy="248629"/>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E61C5A-DCF2-46C2-908B-1B4FC498F84C}" type="datetimeFigureOut">
              <a:rPr lang="nl-NL" smtClean="0"/>
              <a:t>16-5-2014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36B2CE-41EF-46A0-BC89-74451234FEE9}" type="slidenum">
              <a:rPr lang="nl-NL" smtClean="0"/>
              <a:t>‹nr.›</a:t>
            </a:fld>
            <a:endParaRPr lang="nl-NL"/>
          </a:p>
        </p:txBody>
      </p:sp>
    </p:spTree>
    <p:extLst>
      <p:ext uri="{BB962C8B-B14F-4D97-AF65-F5344CB8AC3E}">
        <p14:creationId xmlns:p14="http://schemas.microsoft.com/office/powerpoint/2010/main" val="1495546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Daarom</a:t>
            </a:r>
            <a:r>
              <a:rPr lang="nl-NL" baseline="0" dirty="0" smtClean="0"/>
              <a:t> is reflecteren belangrijk &gt;&gt; dan is fouten maken niet erg! Je leert er dan namelijk iets van!</a:t>
            </a:r>
          </a:p>
          <a:p>
            <a:endParaRPr lang="nl-NL" baseline="0" dirty="0" smtClean="0"/>
          </a:p>
          <a:p>
            <a:r>
              <a:rPr lang="nl-NL" baseline="0" dirty="0" smtClean="0"/>
              <a:t>Leren van ervaringen door terugblikken en conclusies trekken</a:t>
            </a:r>
            <a:endParaRPr lang="nl-NL" dirty="0"/>
          </a:p>
        </p:txBody>
      </p:sp>
      <p:sp>
        <p:nvSpPr>
          <p:cNvPr id="4" name="Tijdelijke aanduiding voor dianummer 3"/>
          <p:cNvSpPr>
            <a:spLocks noGrp="1"/>
          </p:cNvSpPr>
          <p:nvPr>
            <p:ph type="sldNum" sz="quarter" idx="10"/>
          </p:nvPr>
        </p:nvSpPr>
        <p:spPr/>
        <p:txBody>
          <a:bodyPr/>
          <a:lstStyle/>
          <a:p>
            <a:fld id="{1536B2CE-41EF-46A0-BC89-74451234FEE9}" type="slidenum">
              <a:rPr lang="nl-NL" smtClean="0"/>
              <a:t>1</a:t>
            </a:fld>
            <a:endParaRPr lang="nl-NL"/>
          </a:p>
        </p:txBody>
      </p:sp>
    </p:spTree>
    <p:extLst>
      <p:ext uri="{BB962C8B-B14F-4D97-AF65-F5344CB8AC3E}">
        <p14:creationId xmlns:p14="http://schemas.microsoft.com/office/powerpoint/2010/main" val="40501033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Vragen</a:t>
            </a:r>
            <a:r>
              <a:rPr lang="nl-NL" baseline="0" dirty="0" smtClean="0"/>
              <a:t> naar een oplossing</a:t>
            </a:r>
          </a:p>
          <a:p>
            <a:endParaRPr lang="nl-NL" baseline="0" dirty="0" smtClean="0"/>
          </a:p>
          <a:p>
            <a:r>
              <a:rPr lang="nl-NL" baseline="0" dirty="0" smtClean="0"/>
              <a:t>Gezamenlijk formuleren van een DOEL</a:t>
            </a:r>
          </a:p>
          <a:p>
            <a:r>
              <a:rPr lang="nl-NL" baseline="0" dirty="0" smtClean="0"/>
              <a:t>Omzetten naar een doel in ACTIES</a:t>
            </a:r>
          </a:p>
          <a:p>
            <a:r>
              <a:rPr lang="nl-NL" baseline="0" dirty="0" smtClean="0"/>
              <a:t>RESULTAAT</a:t>
            </a:r>
          </a:p>
          <a:p>
            <a:r>
              <a:rPr lang="nl-NL" baseline="0" dirty="0" smtClean="0"/>
              <a:t>TIJD</a:t>
            </a:r>
            <a:endParaRPr lang="nl-NL" dirty="0"/>
          </a:p>
        </p:txBody>
      </p:sp>
      <p:sp>
        <p:nvSpPr>
          <p:cNvPr id="4" name="Tijdelijke aanduiding voor dianummer 3"/>
          <p:cNvSpPr>
            <a:spLocks noGrp="1"/>
          </p:cNvSpPr>
          <p:nvPr>
            <p:ph type="sldNum" sz="quarter" idx="10"/>
          </p:nvPr>
        </p:nvSpPr>
        <p:spPr/>
        <p:txBody>
          <a:bodyPr/>
          <a:lstStyle/>
          <a:p>
            <a:fld id="{1536B2CE-41EF-46A0-BC89-74451234FEE9}" type="slidenum">
              <a:rPr lang="nl-NL" smtClean="0"/>
              <a:t>14</a:t>
            </a:fld>
            <a:endParaRPr lang="nl-NL"/>
          </a:p>
        </p:txBody>
      </p:sp>
    </p:spTree>
    <p:extLst>
      <p:ext uri="{BB962C8B-B14F-4D97-AF65-F5344CB8AC3E}">
        <p14:creationId xmlns:p14="http://schemas.microsoft.com/office/powerpoint/2010/main" val="3811562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Controle vragen:</a:t>
            </a:r>
          </a:p>
          <a:p>
            <a:r>
              <a:rPr lang="nl-NL" dirty="0" smtClean="0"/>
              <a:t>Wat is het verschil tussen evalueren/reflecteren?</a:t>
            </a:r>
          </a:p>
          <a:p>
            <a:r>
              <a:rPr lang="nl-NL" dirty="0" smtClean="0"/>
              <a:t>Wat waren de fases</a:t>
            </a:r>
            <a:r>
              <a:rPr lang="nl-NL" baseline="0" dirty="0" smtClean="0"/>
              <a:t> van de reflectiecirkel van korthagen?</a:t>
            </a:r>
          </a:p>
          <a:p>
            <a:r>
              <a:rPr lang="nl-NL" baseline="0" dirty="0" smtClean="0"/>
              <a:t>Wat hield fase 1,2,3,4,5 in?</a:t>
            </a:r>
          </a:p>
          <a:p>
            <a:r>
              <a:rPr lang="nl-NL" baseline="0" dirty="0" smtClean="0"/>
              <a:t>Hoe stel je doelen op? (DART)</a:t>
            </a:r>
            <a:endParaRPr lang="nl-NL" dirty="0"/>
          </a:p>
        </p:txBody>
      </p:sp>
      <p:sp>
        <p:nvSpPr>
          <p:cNvPr id="4" name="Tijdelijke aanduiding voor dianummer 3"/>
          <p:cNvSpPr>
            <a:spLocks noGrp="1"/>
          </p:cNvSpPr>
          <p:nvPr>
            <p:ph type="sldNum" sz="quarter" idx="10"/>
          </p:nvPr>
        </p:nvSpPr>
        <p:spPr/>
        <p:txBody>
          <a:bodyPr/>
          <a:lstStyle/>
          <a:p>
            <a:fld id="{1536B2CE-41EF-46A0-BC89-74451234FEE9}" type="slidenum">
              <a:rPr lang="nl-NL" smtClean="0"/>
              <a:t>15</a:t>
            </a:fld>
            <a:endParaRPr lang="nl-NL"/>
          </a:p>
        </p:txBody>
      </p:sp>
    </p:spTree>
    <p:extLst>
      <p:ext uri="{BB962C8B-B14F-4D97-AF65-F5344CB8AC3E}">
        <p14:creationId xmlns:p14="http://schemas.microsoft.com/office/powerpoint/2010/main" val="35094166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Vooral</a:t>
            </a:r>
            <a:r>
              <a:rPr lang="nl-NL" baseline="0" dirty="0" smtClean="0"/>
              <a:t> feitelijkheden door de eerste 4 beschrijvingen</a:t>
            </a:r>
            <a:endParaRPr lang="nl-NL" dirty="0"/>
          </a:p>
        </p:txBody>
      </p:sp>
      <p:sp>
        <p:nvSpPr>
          <p:cNvPr id="4" name="Tijdelijke aanduiding voor dianummer 3"/>
          <p:cNvSpPr>
            <a:spLocks noGrp="1"/>
          </p:cNvSpPr>
          <p:nvPr>
            <p:ph type="sldNum" sz="quarter" idx="10"/>
          </p:nvPr>
        </p:nvSpPr>
        <p:spPr/>
        <p:txBody>
          <a:bodyPr/>
          <a:lstStyle/>
          <a:p>
            <a:fld id="{1536B2CE-41EF-46A0-BC89-74451234FEE9}" type="slidenum">
              <a:rPr lang="nl-NL" smtClean="0"/>
              <a:t>3</a:t>
            </a:fld>
            <a:endParaRPr lang="nl-NL"/>
          </a:p>
        </p:txBody>
      </p:sp>
    </p:spTree>
    <p:extLst>
      <p:ext uri="{BB962C8B-B14F-4D97-AF65-F5344CB8AC3E}">
        <p14:creationId xmlns:p14="http://schemas.microsoft.com/office/powerpoint/2010/main" val="36118388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Feitelijkheden: Evaluatie (persoonlijk gericht) + STARR: Situatie</a:t>
            </a:r>
            <a:r>
              <a:rPr lang="nl-NL" baseline="0" dirty="0" smtClean="0"/>
              <a:t> Taak Actie Resultaat</a:t>
            </a:r>
          </a:p>
          <a:p>
            <a:endParaRPr lang="nl-NL" baseline="0" dirty="0" smtClean="0"/>
          </a:p>
          <a:p>
            <a:r>
              <a:rPr lang="nl-NL" baseline="0" dirty="0" smtClean="0"/>
              <a:t>Persoonlijke ervaring: Wat vond ik hiervan? Was ik het ermee eens? Welke emoties kwamen eraan te pas</a:t>
            </a:r>
            <a:r>
              <a:rPr lang="nl-NL" baseline="0" dirty="0" smtClean="0"/>
              <a:t>?</a:t>
            </a:r>
          </a:p>
          <a:p>
            <a:endParaRPr lang="nl-NL" baseline="0" dirty="0" smtClean="0"/>
          </a:p>
          <a:p>
            <a:r>
              <a:rPr lang="nl-NL" baseline="0" dirty="0" smtClean="0"/>
              <a:t>Voorbeeld: neg: te laat voor een onderzoeksopdracht verslapen</a:t>
            </a:r>
          </a:p>
          <a:p>
            <a:r>
              <a:rPr lang="nl-NL" baseline="0" dirty="0" smtClean="0"/>
              <a:t>Voorbeeld pos. : presentatie gehouden, je legde duidelijk uit</a:t>
            </a:r>
            <a:endParaRPr lang="nl-NL" dirty="0"/>
          </a:p>
        </p:txBody>
      </p:sp>
      <p:sp>
        <p:nvSpPr>
          <p:cNvPr id="4" name="Tijdelijke aanduiding voor dianummer 3"/>
          <p:cNvSpPr>
            <a:spLocks noGrp="1"/>
          </p:cNvSpPr>
          <p:nvPr>
            <p:ph type="sldNum" sz="quarter" idx="10"/>
          </p:nvPr>
        </p:nvSpPr>
        <p:spPr/>
        <p:txBody>
          <a:bodyPr/>
          <a:lstStyle/>
          <a:p>
            <a:fld id="{1536B2CE-41EF-46A0-BC89-74451234FEE9}" type="slidenum">
              <a:rPr lang="nl-NL" smtClean="0"/>
              <a:t>5</a:t>
            </a:fld>
            <a:endParaRPr lang="nl-NL"/>
          </a:p>
        </p:txBody>
      </p:sp>
    </p:spTree>
    <p:extLst>
      <p:ext uri="{BB962C8B-B14F-4D97-AF65-F5344CB8AC3E}">
        <p14:creationId xmlns:p14="http://schemas.microsoft.com/office/powerpoint/2010/main" val="288181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Na 10 min. </a:t>
            </a:r>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3 min. Uitwisselen van de foto’s</a:t>
            </a:r>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Kies</a:t>
            </a:r>
            <a:r>
              <a:rPr lang="nl-NL" baseline="0" dirty="0" smtClean="0"/>
              <a:t> de mooiste zin uit die je hebt gekregen van je klasgenoot, Wat raakt je??</a:t>
            </a:r>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smtClean="0"/>
              <a:t>Klassikaal delen</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1536B2CE-41EF-46A0-BC89-74451234FEE9}" type="slidenum">
              <a:rPr lang="nl-NL" smtClean="0"/>
              <a:t>7</a:t>
            </a:fld>
            <a:endParaRPr lang="nl-NL"/>
          </a:p>
        </p:txBody>
      </p:sp>
    </p:spTree>
    <p:extLst>
      <p:ext uri="{BB962C8B-B14F-4D97-AF65-F5344CB8AC3E}">
        <p14:creationId xmlns:p14="http://schemas.microsoft.com/office/powerpoint/2010/main" val="1692711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Voorbeeld: neg. </a:t>
            </a:r>
            <a:r>
              <a:rPr lang="nl-NL" dirty="0" err="1" smtClean="0"/>
              <a:t>telaat</a:t>
            </a:r>
            <a:r>
              <a:rPr lang="nl-NL" dirty="0" smtClean="0"/>
              <a:t>: Gebeurt dit vaker? Hoe zou het kunnen komen? Wekker niet gezet, te laat naar bed</a:t>
            </a:r>
          </a:p>
          <a:p>
            <a:endParaRPr lang="nl-NL" dirty="0" smtClean="0"/>
          </a:p>
          <a:p>
            <a:r>
              <a:rPr lang="nl-NL" baseline="0" dirty="0" smtClean="0"/>
              <a:t> pos. Duidelijke uitleg: Goed voorbereid, uitgerust, interessant onderwerp</a:t>
            </a:r>
            <a:endParaRPr lang="nl-NL" dirty="0"/>
          </a:p>
        </p:txBody>
      </p:sp>
      <p:sp>
        <p:nvSpPr>
          <p:cNvPr id="4" name="Tijdelijke aanduiding voor dianummer 3"/>
          <p:cNvSpPr>
            <a:spLocks noGrp="1"/>
          </p:cNvSpPr>
          <p:nvPr>
            <p:ph type="sldNum" sz="quarter" idx="10"/>
          </p:nvPr>
        </p:nvSpPr>
        <p:spPr/>
        <p:txBody>
          <a:bodyPr/>
          <a:lstStyle/>
          <a:p>
            <a:fld id="{1536B2CE-41EF-46A0-BC89-74451234FEE9}" type="slidenum">
              <a:rPr lang="nl-NL" smtClean="0"/>
              <a:t>8</a:t>
            </a:fld>
            <a:endParaRPr lang="nl-NL"/>
          </a:p>
        </p:txBody>
      </p:sp>
    </p:spTree>
    <p:extLst>
      <p:ext uri="{BB962C8B-B14F-4D97-AF65-F5344CB8AC3E}">
        <p14:creationId xmlns:p14="http://schemas.microsoft.com/office/powerpoint/2010/main" val="2881817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Leg je hoogte en dieptepunt</a:t>
            </a:r>
            <a:r>
              <a:rPr lang="nl-NL" baseline="0" dirty="0" smtClean="0"/>
              <a:t> tegenover elkaar, wat zorgde voor succes, wat voor mislukking?</a:t>
            </a:r>
          </a:p>
          <a:p>
            <a:r>
              <a:rPr lang="nl-NL" baseline="0" dirty="0" smtClean="0"/>
              <a:t>Oorzaken zoeken. WAAROM?</a:t>
            </a:r>
          </a:p>
        </p:txBody>
      </p:sp>
      <p:sp>
        <p:nvSpPr>
          <p:cNvPr id="4" name="Tijdelijke aanduiding voor dianummer 3"/>
          <p:cNvSpPr>
            <a:spLocks noGrp="1"/>
          </p:cNvSpPr>
          <p:nvPr>
            <p:ph type="sldNum" sz="quarter" idx="10"/>
          </p:nvPr>
        </p:nvSpPr>
        <p:spPr/>
        <p:txBody>
          <a:bodyPr/>
          <a:lstStyle/>
          <a:p>
            <a:fld id="{1536B2CE-41EF-46A0-BC89-74451234FEE9}" type="slidenum">
              <a:rPr lang="nl-NL" smtClean="0"/>
              <a:t>9</a:t>
            </a:fld>
            <a:endParaRPr lang="nl-NL"/>
          </a:p>
        </p:txBody>
      </p:sp>
    </p:spTree>
    <p:extLst>
      <p:ext uri="{BB962C8B-B14F-4D97-AF65-F5344CB8AC3E}">
        <p14:creationId xmlns:p14="http://schemas.microsoft.com/office/powerpoint/2010/main" val="333657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Positief=</a:t>
            </a:r>
            <a:r>
              <a:rPr lang="nl-NL" baseline="0" dirty="0" smtClean="0"/>
              <a:t> hoe bereik ik hetzelfde?</a:t>
            </a:r>
          </a:p>
          <a:p>
            <a:r>
              <a:rPr lang="nl-NL" baseline="0" dirty="0" smtClean="0"/>
              <a:t>Negatief=hoe kan ik verbeteren?</a:t>
            </a:r>
            <a:endParaRPr lang="nl-NL" dirty="0"/>
          </a:p>
        </p:txBody>
      </p:sp>
      <p:sp>
        <p:nvSpPr>
          <p:cNvPr id="4" name="Tijdelijke aanduiding voor dianummer 3"/>
          <p:cNvSpPr>
            <a:spLocks noGrp="1"/>
          </p:cNvSpPr>
          <p:nvPr>
            <p:ph type="sldNum" sz="quarter" idx="10"/>
          </p:nvPr>
        </p:nvSpPr>
        <p:spPr/>
        <p:txBody>
          <a:bodyPr/>
          <a:lstStyle/>
          <a:p>
            <a:fld id="{1536B2CE-41EF-46A0-BC89-74451234FEE9}" type="slidenum">
              <a:rPr lang="nl-NL" smtClean="0"/>
              <a:t>10</a:t>
            </a:fld>
            <a:endParaRPr lang="nl-NL"/>
          </a:p>
        </p:txBody>
      </p:sp>
    </p:spTree>
    <p:extLst>
      <p:ext uri="{BB962C8B-B14F-4D97-AF65-F5344CB8AC3E}">
        <p14:creationId xmlns:p14="http://schemas.microsoft.com/office/powerpoint/2010/main" val="2881817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Moet altijd realistisch blijven!!!</a:t>
            </a:r>
          </a:p>
          <a:p>
            <a:r>
              <a:rPr lang="nl-NL" dirty="0" smtClean="0"/>
              <a:t>Kleine stappen leer je veel beter van!!</a:t>
            </a:r>
            <a:endParaRPr lang="nl-NL" dirty="0"/>
          </a:p>
        </p:txBody>
      </p:sp>
      <p:sp>
        <p:nvSpPr>
          <p:cNvPr id="4" name="Tijdelijke aanduiding voor dianummer 3"/>
          <p:cNvSpPr>
            <a:spLocks noGrp="1"/>
          </p:cNvSpPr>
          <p:nvPr>
            <p:ph type="sldNum" sz="quarter" idx="10"/>
          </p:nvPr>
        </p:nvSpPr>
        <p:spPr/>
        <p:txBody>
          <a:bodyPr/>
          <a:lstStyle/>
          <a:p>
            <a:fld id="{1536B2CE-41EF-46A0-BC89-74451234FEE9}" type="slidenum">
              <a:rPr lang="nl-NL" smtClean="0"/>
              <a:t>12</a:t>
            </a:fld>
            <a:endParaRPr lang="nl-NL"/>
          </a:p>
        </p:txBody>
      </p:sp>
    </p:spTree>
    <p:extLst>
      <p:ext uri="{BB962C8B-B14F-4D97-AF65-F5344CB8AC3E}">
        <p14:creationId xmlns:p14="http://schemas.microsoft.com/office/powerpoint/2010/main" val="11244314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Klassikaal</a:t>
            </a:r>
            <a:r>
              <a:rPr lang="nl-NL" baseline="0" dirty="0" smtClean="0"/>
              <a:t> echt voorbeeld</a:t>
            </a:r>
            <a:endParaRPr lang="nl-NL" dirty="0"/>
          </a:p>
        </p:txBody>
      </p:sp>
      <p:sp>
        <p:nvSpPr>
          <p:cNvPr id="4" name="Tijdelijke aanduiding voor dianummer 3"/>
          <p:cNvSpPr>
            <a:spLocks noGrp="1"/>
          </p:cNvSpPr>
          <p:nvPr>
            <p:ph type="sldNum" sz="quarter" idx="10"/>
          </p:nvPr>
        </p:nvSpPr>
        <p:spPr/>
        <p:txBody>
          <a:bodyPr/>
          <a:lstStyle/>
          <a:p>
            <a:fld id="{1536B2CE-41EF-46A0-BC89-74451234FEE9}" type="slidenum">
              <a:rPr lang="nl-NL" smtClean="0"/>
              <a:t>13</a:t>
            </a:fld>
            <a:endParaRPr lang="nl-NL"/>
          </a:p>
        </p:txBody>
      </p:sp>
    </p:spTree>
    <p:extLst>
      <p:ext uri="{BB962C8B-B14F-4D97-AF65-F5344CB8AC3E}">
        <p14:creationId xmlns:p14="http://schemas.microsoft.com/office/powerpoint/2010/main" val="4071047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1E08E134-869A-4B4B-A5F6-FE88148EE955}" type="datetimeFigureOut">
              <a:rPr lang="nl-NL" smtClean="0"/>
              <a:t>16-5-2014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48400E-EC0D-47DE-9EAE-90152E24A10C}" type="slidenum">
              <a:rPr lang="nl-NL" smtClean="0"/>
              <a:t>‹nr.›</a:t>
            </a:fld>
            <a:endParaRPr lang="nl-NL"/>
          </a:p>
        </p:txBody>
      </p:sp>
    </p:spTree>
    <p:extLst>
      <p:ext uri="{BB962C8B-B14F-4D97-AF65-F5344CB8AC3E}">
        <p14:creationId xmlns:p14="http://schemas.microsoft.com/office/powerpoint/2010/main" val="142642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E08E134-869A-4B4B-A5F6-FE88148EE955}" type="datetimeFigureOut">
              <a:rPr lang="nl-NL" smtClean="0"/>
              <a:t>16-5-2014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48400E-EC0D-47DE-9EAE-90152E24A10C}" type="slidenum">
              <a:rPr lang="nl-NL" smtClean="0"/>
              <a:t>‹nr.›</a:t>
            </a:fld>
            <a:endParaRPr lang="nl-NL"/>
          </a:p>
        </p:txBody>
      </p:sp>
    </p:spTree>
    <p:extLst>
      <p:ext uri="{BB962C8B-B14F-4D97-AF65-F5344CB8AC3E}">
        <p14:creationId xmlns:p14="http://schemas.microsoft.com/office/powerpoint/2010/main" val="2857881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E08E134-869A-4B4B-A5F6-FE88148EE955}" type="datetimeFigureOut">
              <a:rPr lang="nl-NL" smtClean="0"/>
              <a:t>16-5-2014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48400E-EC0D-47DE-9EAE-90152E24A10C}" type="slidenum">
              <a:rPr lang="nl-NL" smtClean="0"/>
              <a:t>‹nr.›</a:t>
            </a:fld>
            <a:endParaRPr lang="nl-NL"/>
          </a:p>
        </p:txBody>
      </p:sp>
    </p:spTree>
    <p:extLst>
      <p:ext uri="{BB962C8B-B14F-4D97-AF65-F5344CB8AC3E}">
        <p14:creationId xmlns:p14="http://schemas.microsoft.com/office/powerpoint/2010/main" val="3768083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E08E134-869A-4B4B-A5F6-FE88148EE955}" type="datetimeFigureOut">
              <a:rPr lang="nl-NL" smtClean="0"/>
              <a:t>16-5-2014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48400E-EC0D-47DE-9EAE-90152E24A10C}" type="slidenum">
              <a:rPr lang="nl-NL" smtClean="0"/>
              <a:t>‹nr.›</a:t>
            </a:fld>
            <a:endParaRPr lang="nl-NL"/>
          </a:p>
        </p:txBody>
      </p:sp>
    </p:spTree>
    <p:extLst>
      <p:ext uri="{BB962C8B-B14F-4D97-AF65-F5344CB8AC3E}">
        <p14:creationId xmlns:p14="http://schemas.microsoft.com/office/powerpoint/2010/main" val="916640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E08E134-869A-4B4B-A5F6-FE88148EE955}" type="datetimeFigureOut">
              <a:rPr lang="nl-NL" smtClean="0"/>
              <a:t>16-5-2014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48400E-EC0D-47DE-9EAE-90152E24A10C}" type="slidenum">
              <a:rPr lang="nl-NL" smtClean="0"/>
              <a:t>‹nr.›</a:t>
            </a:fld>
            <a:endParaRPr lang="nl-NL"/>
          </a:p>
        </p:txBody>
      </p:sp>
    </p:spTree>
    <p:extLst>
      <p:ext uri="{BB962C8B-B14F-4D97-AF65-F5344CB8AC3E}">
        <p14:creationId xmlns:p14="http://schemas.microsoft.com/office/powerpoint/2010/main" val="174845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E08E134-869A-4B4B-A5F6-FE88148EE955}" type="datetimeFigureOut">
              <a:rPr lang="nl-NL" smtClean="0"/>
              <a:t>16-5-2014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48400E-EC0D-47DE-9EAE-90152E24A10C}" type="slidenum">
              <a:rPr lang="nl-NL" smtClean="0"/>
              <a:t>‹nr.›</a:t>
            </a:fld>
            <a:endParaRPr lang="nl-NL"/>
          </a:p>
        </p:txBody>
      </p:sp>
    </p:spTree>
    <p:extLst>
      <p:ext uri="{BB962C8B-B14F-4D97-AF65-F5344CB8AC3E}">
        <p14:creationId xmlns:p14="http://schemas.microsoft.com/office/powerpoint/2010/main" val="2106011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E08E134-869A-4B4B-A5F6-FE88148EE955}" type="datetimeFigureOut">
              <a:rPr lang="nl-NL" smtClean="0"/>
              <a:t>16-5-2014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A48400E-EC0D-47DE-9EAE-90152E24A10C}" type="slidenum">
              <a:rPr lang="nl-NL" smtClean="0"/>
              <a:t>‹nr.›</a:t>
            </a:fld>
            <a:endParaRPr lang="nl-NL"/>
          </a:p>
        </p:txBody>
      </p:sp>
    </p:spTree>
    <p:extLst>
      <p:ext uri="{BB962C8B-B14F-4D97-AF65-F5344CB8AC3E}">
        <p14:creationId xmlns:p14="http://schemas.microsoft.com/office/powerpoint/2010/main" val="36723771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E08E134-869A-4B4B-A5F6-FE88148EE955}" type="datetimeFigureOut">
              <a:rPr lang="nl-NL" smtClean="0"/>
              <a:t>16-5-2014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A48400E-EC0D-47DE-9EAE-90152E24A10C}" type="slidenum">
              <a:rPr lang="nl-NL" smtClean="0"/>
              <a:t>‹nr.›</a:t>
            </a:fld>
            <a:endParaRPr lang="nl-NL"/>
          </a:p>
        </p:txBody>
      </p:sp>
    </p:spTree>
    <p:extLst>
      <p:ext uri="{BB962C8B-B14F-4D97-AF65-F5344CB8AC3E}">
        <p14:creationId xmlns:p14="http://schemas.microsoft.com/office/powerpoint/2010/main" val="710700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E08E134-869A-4B4B-A5F6-FE88148EE955}" type="datetimeFigureOut">
              <a:rPr lang="nl-NL" smtClean="0"/>
              <a:t>16-5-2014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A48400E-EC0D-47DE-9EAE-90152E24A10C}" type="slidenum">
              <a:rPr lang="nl-NL" smtClean="0"/>
              <a:t>‹nr.›</a:t>
            </a:fld>
            <a:endParaRPr lang="nl-NL"/>
          </a:p>
        </p:txBody>
      </p:sp>
    </p:spTree>
    <p:extLst>
      <p:ext uri="{BB962C8B-B14F-4D97-AF65-F5344CB8AC3E}">
        <p14:creationId xmlns:p14="http://schemas.microsoft.com/office/powerpoint/2010/main" val="2125791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E08E134-869A-4B4B-A5F6-FE88148EE955}" type="datetimeFigureOut">
              <a:rPr lang="nl-NL" smtClean="0"/>
              <a:t>16-5-2014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48400E-EC0D-47DE-9EAE-90152E24A10C}" type="slidenum">
              <a:rPr lang="nl-NL" smtClean="0"/>
              <a:t>‹nr.›</a:t>
            </a:fld>
            <a:endParaRPr lang="nl-NL"/>
          </a:p>
        </p:txBody>
      </p:sp>
    </p:spTree>
    <p:extLst>
      <p:ext uri="{BB962C8B-B14F-4D97-AF65-F5344CB8AC3E}">
        <p14:creationId xmlns:p14="http://schemas.microsoft.com/office/powerpoint/2010/main" val="3136198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E08E134-869A-4B4B-A5F6-FE88148EE955}" type="datetimeFigureOut">
              <a:rPr lang="nl-NL" smtClean="0"/>
              <a:t>16-5-2014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48400E-EC0D-47DE-9EAE-90152E24A10C}" type="slidenum">
              <a:rPr lang="nl-NL" smtClean="0"/>
              <a:t>‹nr.›</a:t>
            </a:fld>
            <a:endParaRPr lang="nl-NL"/>
          </a:p>
        </p:txBody>
      </p:sp>
    </p:spTree>
    <p:extLst>
      <p:ext uri="{BB962C8B-B14F-4D97-AF65-F5344CB8AC3E}">
        <p14:creationId xmlns:p14="http://schemas.microsoft.com/office/powerpoint/2010/main" val="696709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lumMod val="60000"/>
                <a:lumOff val="40000"/>
              </a:schemeClr>
            </a:gs>
            <a:gs pos="24000">
              <a:schemeClr val="accent2">
                <a:lumMod val="40000"/>
                <a:lumOff val="60000"/>
              </a:schemeClr>
            </a:gs>
            <a:gs pos="70000">
              <a:schemeClr val="accent2">
                <a:lumMod val="20000"/>
                <a:lumOff val="80000"/>
              </a:schemeClr>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8E134-869A-4B4B-A5F6-FE88148EE955}" type="datetimeFigureOut">
              <a:rPr lang="nl-NL" smtClean="0"/>
              <a:t>16-5-2014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48400E-EC0D-47DE-9EAE-90152E24A10C}" type="slidenum">
              <a:rPr lang="nl-NL" smtClean="0"/>
              <a:t>‹nr.›</a:t>
            </a:fld>
            <a:endParaRPr lang="nl-NL"/>
          </a:p>
        </p:txBody>
      </p:sp>
    </p:spTree>
    <p:extLst>
      <p:ext uri="{BB962C8B-B14F-4D97-AF65-F5344CB8AC3E}">
        <p14:creationId xmlns:p14="http://schemas.microsoft.com/office/powerpoint/2010/main" val="39913538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Reflecteren</a:t>
            </a:r>
            <a:endParaRPr lang="nl-NL" dirty="0"/>
          </a:p>
        </p:txBody>
      </p:sp>
      <p:sp>
        <p:nvSpPr>
          <p:cNvPr id="3" name="Ondertitel 2"/>
          <p:cNvSpPr>
            <a:spLocks noGrp="1"/>
          </p:cNvSpPr>
          <p:nvPr>
            <p:ph type="subTitle" idx="1"/>
          </p:nvPr>
        </p:nvSpPr>
        <p:spPr/>
        <p:txBody>
          <a:bodyPr/>
          <a:lstStyle/>
          <a:p>
            <a:r>
              <a:rPr lang="nl-NL" dirty="0" smtClean="0"/>
              <a:t>Waar iets mag mislukken,</a:t>
            </a:r>
          </a:p>
          <a:p>
            <a:r>
              <a:rPr lang="nl-NL" dirty="0"/>
              <a:t>k</a:t>
            </a:r>
            <a:r>
              <a:rPr lang="nl-NL" dirty="0" smtClean="0"/>
              <a:t>an iets nieuws ontstaan.</a:t>
            </a:r>
            <a:endParaRPr lang="nl-NL" dirty="0"/>
          </a:p>
        </p:txBody>
      </p:sp>
    </p:spTree>
    <p:extLst>
      <p:ext uri="{BB962C8B-B14F-4D97-AF65-F5344CB8AC3E}">
        <p14:creationId xmlns:p14="http://schemas.microsoft.com/office/powerpoint/2010/main" val="3318582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5410944" cy="1162050"/>
          </a:xfrm>
        </p:spPr>
        <p:txBody>
          <a:bodyPr>
            <a:normAutofit fontScale="90000"/>
          </a:bodyPr>
          <a:lstStyle/>
          <a:p>
            <a:pPr algn="l"/>
            <a:r>
              <a:rPr lang="nl-NL" sz="4000" b="0" dirty="0" smtClean="0"/>
              <a:t>Fase 4: alternatieven en doelen bedenken</a:t>
            </a:r>
            <a:endParaRPr lang="nl-NL" sz="4000" b="0" dirty="0"/>
          </a:p>
        </p:txBody>
      </p:sp>
      <p:pic>
        <p:nvPicPr>
          <p:cNvPr id="4" name="Picture 2" descr="http://www.arteveldehogeschool.be/studielicht/sites/default/files/images/ReflectieKorthagen.jpg"/>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4644008" y="1556792"/>
            <a:ext cx="4163740" cy="2753441"/>
          </a:xfrm>
          <a:prstGeom prst="rect">
            <a:avLst/>
          </a:prstGeom>
          <a:noFill/>
          <a:extLst>
            <a:ext uri="{909E8E84-426E-40DD-AFC4-6F175D3DCCD1}">
              <a14:hiddenFill xmlns:a14="http://schemas.microsoft.com/office/drawing/2010/main">
                <a:solidFill>
                  <a:srgbClr val="FFFFFF"/>
                </a:solidFill>
              </a14:hiddenFill>
            </a:ext>
          </a:extLst>
        </p:spPr>
      </p:pic>
      <p:sp>
        <p:nvSpPr>
          <p:cNvPr id="5" name="Tijdelijke aanduiding voor tekst 4"/>
          <p:cNvSpPr>
            <a:spLocks noGrp="1"/>
          </p:cNvSpPr>
          <p:nvPr>
            <p:ph type="body" sz="half" idx="2"/>
          </p:nvPr>
        </p:nvSpPr>
        <p:spPr>
          <a:xfrm>
            <a:off x="457200" y="1556792"/>
            <a:ext cx="4330824" cy="4569371"/>
          </a:xfrm>
        </p:spPr>
        <p:txBody>
          <a:bodyPr>
            <a:normAutofit/>
          </a:bodyPr>
          <a:lstStyle/>
          <a:p>
            <a:r>
              <a:rPr lang="nl-NL" sz="2400" dirty="0" smtClean="0"/>
              <a:t>Conclusies trekken uit je bevindingen.</a:t>
            </a:r>
          </a:p>
          <a:p>
            <a:r>
              <a:rPr lang="nl-NL" sz="2400" dirty="0" smtClean="0"/>
              <a:t>En nu?</a:t>
            </a:r>
          </a:p>
          <a:p>
            <a:endParaRPr lang="nl-NL" sz="2400" dirty="0"/>
          </a:p>
          <a:p>
            <a:r>
              <a:rPr lang="nl-NL" sz="2400" dirty="0" smtClean="0"/>
              <a:t>Bedenken van oplossingen</a:t>
            </a:r>
          </a:p>
          <a:p>
            <a:r>
              <a:rPr lang="nl-NL" sz="2400" dirty="0" smtClean="0"/>
              <a:t>Besluit nemen over vervolg stappen &gt;&gt; doelen</a:t>
            </a:r>
            <a:endParaRPr lang="nl-NL" sz="2400" dirty="0"/>
          </a:p>
        </p:txBody>
      </p:sp>
    </p:spTree>
    <p:extLst>
      <p:ext uri="{BB962C8B-B14F-4D97-AF65-F5344CB8AC3E}">
        <p14:creationId xmlns:p14="http://schemas.microsoft.com/office/powerpoint/2010/main" val="2637271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Hoe ga je van jaar 2 een fantastisch jaar maken?</a:t>
            </a:r>
            <a:endParaRPr lang="nl-NL" dirty="0"/>
          </a:p>
        </p:txBody>
      </p:sp>
      <p:sp>
        <p:nvSpPr>
          <p:cNvPr id="3" name="Tijdelijke aanduiding voor inhoud 2"/>
          <p:cNvSpPr>
            <a:spLocks noGrp="1"/>
          </p:cNvSpPr>
          <p:nvPr>
            <p:ph idx="1"/>
          </p:nvPr>
        </p:nvSpPr>
        <p:spPr/>
        <p:txBody>
          <a:bodyPr/>
          <a:lstStyle/>
          <a:p>
            <a:pPr marL="0" indent="0">
              <a:buNone/>
            </a:pPr>
            <a:r>
              <a:rPr lang="nl-NL" sz="2800" dirty="0" smtClean="0"/>
              <a:t>Individueel</a:t>
            </a:r>
          </a:p>
          <a:p>
            <a:pPr marL="0" indent="0">
              <a:buNone/>
            </a:pPr>
            <a:endParaRPr lang="nl-NL" sz="2800" dirty="0"/>
          </a:p>
          <a:p>
            <a:pPr marL="0" indent="0">
              <a:buNone/>
            </a:pPr>
            <a:r>
              <a:rPr lang="nl-NL" sz="2800" dirty="0" smtClean="0"/>
              <a:t>Bedenk hoe je je dieptepunt kunt verbeteren.</a:t>
            </a:r>
          </a:p>
          <a:p>
            <a:pPr marL="0" indent="0">
              <a:buNone/>
            </a:pPr>
            <a:r>
              <a:rPr lang="nl-NL" sz="2800" dirty="0" smtClean="0"/>
              <a:t>Bedenk hoe je je hoogtepunt kunt uitbuiten.</a:t>
            </a:r>
          </a:p>
          <a:p>
            <a:pPr marL="0" indent="0">
              <a:buNone/>
            </a:pPr>
            <a:endParaRPr lang="nl-NL" sz="2800" dirty="0" smtClean="0"/>
          </a:p>
          <a:p>
            <a:pPr marL="0" indent="0">
              <a:buNone/>
            </a:pPr>
            <a:endParaRPr lang="nl-NL" sz="2800" dirty="0"/>
          </a:p>
          <a:p>
            <a:pPr marL="0" indent="0">
              <a:buNone/>
            </a:pPr>
            <a:r>
              <a:rPr lang="nl-NL" sz="2400" dirty="0" smtClean="0"/>
              <a:t>Tijd: 5 min.</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26220772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DART-methode</a:t>
            </a:r>
            <a:endParaRPr lang="nl-NL" dirty="0"/>
          </a:p>
        </p:txBody>
      </p:sp>
      <p:sp>
        <p:nvSpPr>
          <p:cNvPr id="3" name="Tijdelijke aanduiding voor inhoud 2"/>
          <p:cNvSpPr>
            <a:spLocks noGrp="1"/>
          </p:cNvSpPr>
          <p:nvPr>
            <p:ph idx="1"/>
          </p:nvPr>
        </p:nvSpPr>
        <p:spPr/>
        <p:txBody>
          <a:bodyPr/>
          <a:lstStyle/>
          <a:p>
            <a:pPr marL="0" indent="0">
              <a:buNone/>
            </a:pPr>
            <a:r>
              <a:rPr lang="nl-NL" dirty="0" smtClean="0"/>
              <a:t>Doelen formuleren:</a:t>
            </a:r>
          </a:p>
          <a:p>
            <a:r>
              <a:rPr lang="nl-NL" b="1" dirty="0" smtClean="0"/>
              <a:t>Doel:</a:t>
            </a:r>
            <a:r>
              <a:rPr lang="nl-NL" dirty="0" smtClean="0"/>
              <a:t> wat wordt het doel?</a:t>
            </a:r>
          </a:p>
          <a:p>
            <a:r>
              <a:rPr lang="nl-NL" b="1" dirty="0" smtClean="0"/>
              <a:t>Acties:</a:t>
            </a:r>
            <a:r>
              <a:rPr lang="nl-NL" dirty="0" smtClean="0"/>
              <a:t> welke stappen moet ik ondernemen om dat te halen?</a:t>
            </a:r>
          </a:p>
          <a:p>
            <a:r>
              <a:rPr lang="nl-NL" b="1" dirty="0" smtClean="0"/>
              <a:t>Resultaat:</a:t>
            </a:r>
            <a:r>
              <a:rPr lang="nl-NL" dirty="0" smtClean="0"/>
              <a:t> Wanneer heb ik het behaald (bewijs)?</a:t>
            </a:r>
          </a:p>
          <a:p>
            <a:r>
              <a:rPr lang="nl-NL" b="1" dirty="0" smtClean="0"/>
              <a:t>Tijd:</a:t>
            </a:r>
            <a:r>
              <a:rPr lang="nl-NL" dirty="0" smtClean="0"/>
              <a:t> Wanneer moet ik het behaald hebben?</a:t>
            </a:r>
            <a:endParaRPr lang="nl-NL" dirty="0"/>
          </a:p>
        </p:txBody>
      </p:sp>
    </p:spTree>
    <p:extLst>
      <p:ext uri="{BB962C8B-B14F-4D97-AF65-F5344CB8AC3E}">
        <p14:creationId xmlns:p14="http://schemas.microsoft.com/office/powerpoint/2010/main" val="17440229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67544" y="332656"/>
            <a:ext cx="8219256" cy="6192688"/>
          </a:xfrm>
        </p:spPr>
        <p:txBody>
          <a:bodyPr>
            <a:normAutofit/>
          </a:bodyPr>
          <a:lstStyle/>
          <a:p>
            <a:pPr marL="0" indent="0">
              <a:buNone/>
            </a:pPr>
            <a:r>
              <a:rPr lang="nl-NL" b="1" dirty="0" smtClean="0"/>
              <a:t>Doel:</a:t>
            </a:r>
          </a:p>
          <a:p>
            <a:pPr marL="0" indent="0">
              <a:buNone/>
            </a:pPr>
            <a:r>
              <a:rPr lang="nl-NL" i="1" dirty="0" smtClean="0"/>
              <a:t>Ik kom op tijd.</a:t>
            </a:r>
          </a:p>
          <a:p>
            <a:pPr marL="0" indent="0">
              <a:buNone/>
            </a:pPr>
            <a:r>
              <a:rPr lang="nl-NL" b="1" dirty="0" smtClean="0"/>
              <a:t>Acties:</a:t>
            </a:r>
          </a:p>
          <a:p>
            <a:pPr marL="0" indent="0">
              <a:buNone/>
            </a:pPr>
            <a:r>
              <a:rPr lang="nl-NL" i="1" dirty="0" smtClean="0"/>
              <a:t>Ik ga 3 wekkers zetten, zodat ik op tijd kom.</a:t>
            </a:r>
          </a:p>
          <a:p>
            <a:pPr marL="0" indent="0">
              <a:buNone/>
            </a:pPr>
            <a:r>
              <a:rPr lang="nl-NL" b="1" dirty="0" smtClean="0"/>
              <a:t>Resultaat:</a:t>
            </a:r>
          </a:p>
          <a:p>
            <a:pPr marL="0" indent="0">
              <a:buNone/>
            </a:pPr>
            <a:r>
              <a:rPr lang="nl-NL" i="1" dirty="0" smtClean="0"/>
              <a:t>Ik ga 3 wekkers zetten, zodat ik maximaal 2 keer per blok te laat kom.</a:t>
            </a:r>
          </a:p>
          <a:p>
            <a:pPr marL="0" indent="0">
              <a:buNone/>
            </a:pPr>
            <a:r>
              <a:rPr lang="nl-NL" b="1" dirty="0" smtClean="0"/>
              <a:t>Tijd:</a:t>
            </a:r>
          </a:p>
          <a:p>
            <a:pPr marL="0" indent="0">
              <a:buNone/>
            </a:pPr>
            <a:r>
              <a:rPr lang="nl-NL" i="1" dirty="0" smtClean="0"/>
              <a:t>Ik ga volgend jaar in het 1e blok 3 wekkers zetten, zodat ik maximaal 2 keer per blok te laat kom.</a:t>
            </a:r>
            <a:endParaRPr lang="nl-NL" i="1" dirty="0"/>
          </a:p>
        </p:txBody>
      </p:sp>
    </p:spTree>
    <p:extLst>
      <p:ext uri="{BB962C8B-B14F-4D97-AF65-F5344CB8AC3E}">
        <p14:creationId xmlns:p14="http://schemas.microsoft.com/office/powerpoint/2010/main" val="21805474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Doelen formuleren</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sz="2800" dirty="0" smtClean="0"/>
              <a:t>Klassikaal</a:t>
            </a:r>
          </a:p>
          <a:p>
            <a:pPr marL="0" indent="0">
              <a:buNone/>
            </a:pPr>
            <a:endParaRPr lang="nl-NL" sz="2800" dirty="0" smtClean="0"/>
          </a:p>
          <a:p>
            <a:pPr marL="0" indent="0">
              <a:buNone/>
            </a:pPr>
            <a:r>
              <a:rPr lang="nl-NL" sz="2800" dirty="0" smtClean="0"/>
              <a:t>Formuleer doelen van de oplossingen die je hebt gekozen via de DART-methode.</a:t>
            </a:r>
          </a:p>
          <a:p>
            <a:pPr marL="0" indent="0">
              <a:buNone/>
            </a:pPr>
            <a:endParaRPr lang="nl-NL" sz="2800" dirty="0" smtClean="0"/>
          </a:p>
          <a:p>
            <a:pPr marL="0" indent="0">
              <a:buNone/>
            </a:pPr>
            <a:r>
              <a:rPr lang="nl-NL" sz="2800" dirty="0" smtClean="0"/>
              <a:t>Doel</a:t>
            </a:r>
          </a:p>
          <a:p>
            <a:pPr marL="0" indent="0">
              <a:buNone/>
            </a:pPr>
            <a:r>
              <a:rPr lang="nl-NL" sz="2800" dirty="0" smtClean="0"/>
              <a:t>Acties</a:t>
            </a:r>
          </a:p>
          <a:p>
            <a:pPr marL="0" indent="0">
              <a:buNone/>
            </a:pPr>
            <a:r>
              <a:rPr lang="nl-NL" sz="2800" dirty="0" smtClean="0"/>
              <a:t>Resultaat</a:t>
            </a:r>
          </a:p>
          <a:p>
            <a:pPr marL="0" indent="0">
              <a:buNone/>
            </a:pPr>
            <a:r>
              <a:rPr lang="nl-NL" sz="2800" dirty="0" smtClean="0"/>
              <a:t>Tijd</a:t>
            </a:r>
            <a:endParaRPr lang="nl-NL" sz="2800" dirty="0"/>
          </a:p>
        </p:txBody>
      </p:sp>
    </p:spTree>
    <p:extLst>
      <p:ext uri="{BB962C8B-B14F-4D97-AF65-F5344CB8AC3E}">
        <p14:creationId xmlns:p14="http://schemas.microsoft.com/office/powerpoint/2010/main" val="35965060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260648"/>
            <a:ext cx="4906888" cy="1138138"/>
          </a:xfrm>
        </p:spPr>
        <p:txBody>
          <a:bodyPr>
            <a:normAutofit/>
          </a:bodyPr>
          <a:lstStyle/>
          <a:p>
            <a:r>
              <a:rPr lang="nl-NL" sz="4000" dirty="0" smtClean="0"/>
              <a:t>Evalueren/reflecteren</a:t>
            </a:r>
            <a:endParaRPr lang="nl-NL" sz="4000"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1679359275"/>
              </p:ext>
            </p:extLst>
          </p:nvPr>
        </p:nvGraphicFramePr>
        <p:xfrm>
          <a:off x="467544" y="2420888"/>
          <a:ext cx="5987008" cy="40653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kstvak 4"/>
          <p:cNvSpPr txBox="1"/>
          <p:nvPr/>
        </p:nvSpPr>
        <p:spPr>
          <a:xfrm>
            <a:off x="6372200" y="2204864"/>
            <a:ext cx="2232248" cy="707886"/>
          </a:xfrm>
          <a:prstGeom prst="rect">
            <a:avLst/>
          </a:prstGeom>
          <a:noFill/>
        </p:spPr>
        <p:txBody>
          <a:bodyPr wrap="square" rtlCol="0">
            <a:spAutoFit/>
          </a:bodyPr>
          <a:lstStyle/>
          <a:p>
            <a:r>
              <a:rPr lang="nl-NL" sz="4000" dirty="0" smtClean="0"/>
              <a:t>doelen</a:t>
            </a:r>
            <a:endParaRPr lang="nl-NL" sz="4000" dirty="0"/>
          </a:p>
        </p:txBody>
      </p:sp>
      <p:sp>
        <p:nvSpPr>
          <p:cNvPr id="6" name="PIJL-RECHTS 5"/>
          <p:cNvSpPr/>
          <p:nvPr/>
        </p:nvSpPr>
        <p:spPr>
          <a:xfrm rot="18720397">
            <a:off x="7398549" y="997144"/>
            <a:ext cx="978408" cy="484632"/>
          </a:xfrm>
          <a:prstGeom prst="right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nl-NL"/>
          </a:p>
        </p:txBody>
      </p:sp>
      <p:sp>
        <p:nvSpPr>
          <p:cNvPr id="7" name="PIJL-OMLAAG 6"/>
          <p:cNvSpPr/>
          <p:nvPr/>
        </p:nvSpPr>
        <p:spPr>
          <a:xfrm>
            <a:off x="7003692" y="3068960"/>
            <a:ext cx="484632" cy="978408"/>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nl-NL"/>
          </a:p>
        </p:txBody>
      </p:sp>
      <p:sp>
        <p:nvSpPr>
          <p:cNvPr id="8" name="PIJL-OMLAAG 7"/>
          <p:cNvSpPr/>
          <p:nvPr/>
        </p:nvSpPr>
        <p:spPr>
          <a:xfrm rot="6712385">
            <a:off x="5450010" y="1474713"/>
            <a:ext cx="484632" cy="978408"/>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8263317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Evalueren of reflecteren?</a:t>
            </a:r>
            <a:endParaRPr lang="nl-NL" dirty="0"/>
          </a:p>
        </p:txBody>
      </p:sp>
      <p:sp>
        <p:nvSpPr>
          <p:cNvPr id="3" name="Tijdelijke aanduiding voor tekst 2"/>
          <p:cNvSpPr>
            <a:spLocks noGrp="1"/>
          </p:cNvSpPr>
          <p:nvPr>
            <p:ph type="body" idx="1"/>
          </p:nvPr>
        </p:nvSpPr>
        <p:spPr/>
        <p:txBody>
          <a:bodyPr/>
          <a:lstStyle/>
          <a:p>
            <a:r>
              <a:rPr lang="nl-NL" dirty="0" smtClean="0"/>
              <a:t>Evalueren </a:t>
            </a:r>
            <a:endParaRPr lang="nl-NL" dirty="0"/>
          </a:p>
        </p:txBody>
      </p:sp>
      <p:sp>
        <p:nvSpPr>
          <p:cNvPr id="4" name="Tijdelijke aanduiding voor inhoud 3"/>
          <p:cNvSpPr>
            <a:spLocks noGrp="1"/>
          </p:cNvSpPr>
          <p:nvPr>
            <p:ph sz="half" idx="2"/>
          </p:nvPr>
        </p:nvSpPr>
        <p:spPr/>
        <p:txBody>
          <a:bodyPr/>
          <a:lstStyle/>
          <a:p>
            <a:r>
              <a:rPr lang="nl-NL" dirty="0" smtClean="0"/>
              <a:t>Algemeen </a:t>
            </a:r>
          </a:p>
          <a:p>
            <a:r>
              <a:rPr lang="nl-NL" dirty="0" smtClean="0"/>
              <a:t>Gericht op resultaat</a:t>
            </a:r>
          </a:p>
          <a:p>
            <a:r>
              <a:rPr lang="nl-NL" dirty="0" smtClean="0"/>
              <a:t>Beschrijven van feiten</a:t>
            </a:r>
          </a:p>
          <a:p>
            <a:r>
              <a:rPr lang="nl-NL" dirty="0" smtClean="0"/>
              <a:t>Geeft antwoorden</a:t>
            </a:r>
            <a:endParaRPr lang="nl-NL" dirty="0"/>
          </a:p>
        </p:txBody>
      </p:sp>
      <p:sp>
        <p:nvSpPr>
          <p:cNvPr id="5" name="Tijdelijke aanduiding voor tekst 4"/>
          <p:cNvSpPr>
            <a:spLocks noGrp="1"/>
          </p:cNvSpPr>
          <p:nvPr>
            <p:ph type="body" sz="quarter" idx="3"/>
          </p:nvPr>
        </p:nvSpPr>
        <p:spPr/>
        <p:txBody>
          <a:bodyPr/>
          <a:lstStyle/>
          <a:p>
            <a:r>
              <a:rPr lang="nl-NL" dirty="0" smtClean="0"/>
              <a:t>Reflecteren </a:t>
            </a:r>
            <a:endParaRPr lang="nl-NL" dirty="0"/>
          </a:p>
        </p:txBody>
      </p:sp>
      <p:sp>
        <p:nvSpPr>
          <p:cNvPr id="6" name="Tijdelijke aanduiding voor inhoud 5"/>
          <p:cNvSpPr>
            <a:spLocks noGrp="1"/>
          </p:cNvSpPr>
          <p:nvPr>
            <p:ph sz="quarter" idx="4"/>
          </p:nvPr>
        </p:nvSpPr>
        <p:spPr/>
        <p:txBody>
          <a:bodyPr/>
          <a:lstStyle/>
          <a:p>
            <a:r>
              <a:rPr lang="nl-NL" dirty="0" smtClean="0"/>
              <a:t>Persoonlijk </a:t>
            </a:r>
          </a:p>
          <a:p>
            <a:r>
              <a:rPr lang="nl-NL" dirty="0" smtClean="0"/>
              <a:t>Gericht op ontwikkeling</a:t>
            </a:r>
          </a:p>
          <a:p>
            <a:r>
              <a:rPr lang="nl-NL" dirty="0" smtClean="0"/>
              <a:t>Analyseren van situaties</a:t>
            </a:r>
          </a:p>
          <a:p>
            <a:r>
              <a:rPr lang="nl-NL" dirty="0" smtClean="0"/>
              <a:t>Stelt vragen</a:t>
            </a:r>
            <a:endParaRPr lang="nl-NL" dirty="0"/>
          </a:p>
        </p:txBody>
      </p:sp>
    </p:spTree>
    <p:extLst>
      <p:ext uri="{BB962C8B-B14F-4D97-AF65-F5344CB8AC3E}">
        <p14:creationId xmlns:p14="http://schemas.microsoft.com/office/powerpoint/2010/main" val="3412893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dirty="0" smtClean="0"/>
              <a:t>Hoe reflecteren jullie?</a:t>
            </a:r>
            <a:endParaRPr lang="nl-NL" dirty="0"/>
          </a:p>
        </p:txBody>
      </p:sp>
      <p:pic>
        <p:nvPicPr>
          <p:cNvPr id="9" name="Picture 2" descr="http://www.eenmanierom.nl/wp-content/uploads/2012/03/STARR-methode.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195736" y="1412776"/>
            <a:ext cx="4515767" cy="4698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9891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Reflectiecirkel van Korthagen</a:t>
            </a:r>
            <a:endParaRPr lang="nl-NL" dirty="0"/>
          </a:p>
        </p:txBody>
      </p:sp>
      <p:pic>
        <p:nvPicPr>
          <p:cNvPr id="4" name="Picture 2" descr="http://www.arteveldehogeschool.be/studielicht/sites/default/files/images/ReflectieKorthagen.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7624" y="1556792"/>
            <a:ext cx="6697166" cy="44287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1798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4690864" cy="1162050"/>
          </a:xfrm>
        </p:spPr>
        <p:txBody>
          <a:bodyPr>
            <a:normAutofit/>
          </a:bodyPr>
          <a:lstStyle/>
          <a:p>
            <a:pPr algn="l"/>
            <a:r>
              <a:rPr lang="nl-NL" sz="4000" b="0" dirty="0" smtClean="0"/>
              <a:t>Fase 2: Terugblikken</a:t>
            </a:r>
            <a:endParaRPr lang="nl-NL" sz="4000" b="0" dirty="0"/>
          </a:p>
        </p:txBody>
      </p:sp>
      <p:pic>
        <p:nvPicPr>
          <p:cNvPr id="4" name="Picture 2" descr="http://www.arteveldehogeschool.be/studielicht/sites/default/files/images/ReflectieKorthagen.jpg"/>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4644008" y="1556792"/>
            <a:ext cx="4163740" cy="2753441"/>
          </a:xfrm>
          <a:prstGeom prst="rect">
            <a:avLst/>
          </a:prstGeom>
          <a:noFill/>
          <a:extLst>
            <a:ext uri="{909E8E84-426E-40DD-AFC4-6F175D3DCCD1}">
              <a14:hiddenFill xmlns:a14="http://schemas.microsoft.com/office/drawing/2010/main">
                <a:solidFill>
                  <a:srgbClr val="FFFFFF"/>
                </a:solidFill>
              </a14:hiddenFill>
            </a:ext>
          </a:extLst>
        </p:spPr>
      </p:pic>
      <p:sp>
        <p:nvSpPr>
          <p:cNvPr id="5" name="Tijdelijke aanduiding voor tekst 4"/>
          <p:cNvSpPr>
            <a:spLocks noGrp="1"/>
          </p:cNvSpPr>
          <p:nvPr>
            <p:ph type="body" sz="half" idx="2"/>
          </p:nvPr>
        </p:nvSpPr>
        <p:spPr>
          <a:xfrm>
            <a:off x="457200" y="1556792"/>
            <a:ext cx="4834880" cy="4569371"/>
          </a:xfrm>
        </p:spPr>
        <p:txBody>
          <a:bodyPr>
            <a:normAutofit/>
          </a:bodyPr>
          <a:lstStyle/>
          <a:p>
            <a:r>
              <a:rPr lang="nl-NL" sz="2400" dirty="0" smtClean="0"/>
              <a:t>Beschrijven van de ervaring:</a:t>
            </a:r>
          </a:p>
          <a:p>
            <a:r>
              <a:rPr lang="nl-NL" sz="2400" dirty="0" smtClean="0"/>
              <a:t>Wie, Waar, Wat, Hoe</a:t>
            </a:r>
          </a:p>
          <a:p>
            <a:endParaRPr lang="nl-NL" sz="2400" dirty="0" smtClean="0"/>
          </a:p>
          <a:p>
            <a:pPr marL="342900" indent="-342900">
              <a:buFontTx/>
              <a:buChar char="-"/>
            </a:pPr>
            <a:r>
              <a:rPr lang="nl-NL" sz="2400" dirty="0" smtClean="0"/>
              <a:t>Feitelijkheden</a:t>
            </a:r>
          </a:p>
          <a:p>
            <a:pPr marL="342900" indent="-342900">
              <a:buFontTx/>
              <a:buChar char="-"/>
            </a:pPr>
            <a:r>
              <a:rPr lang="nl-NL" sz="2400" dirty="0" smtClean="0"/>
              <a:t>Persoonlijke ervaring</a:t>
            </a:r>
            <a:endParaRPr lang="nl-NL" sz="2400" dirty="0"/>
          </a:p>
        </p:txBody>
      </p:sp>
    </p:spTree>
    <p:extLst>
      <p:ext uri="{BB962C8B-B14F-4D97-AF65-F5344CB8AC3E}">
        <p14:creationId xmlns:p14="http://schemas.microsoft.com/office/powerpoint/2010/main" val="25468886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smtClean="0"/>
              <a:t>Opdracht: Eindreflectie</a:t>
            </a:r>
            <a:endParaRPr lang="nl-NL" dirty="0"/>
          </a:p>
        </p:txBody>
      </p:sp>
      <p:sp>
        <p:nvSpPr>
          <p:cNvPr id="6" name="Tijdelijke aanduiding voor inhoud 5"/>
          <p:cNvSpPr>
            <a:spLocks noGrp="1"/>
          </p:cNvSpPr>
          <p:nvPr>
            <p:ph idx="1"/>
          </p:nvPr>
        </p:nvSpPr>
        <p:spPr/>
        <p:txBody>
          <a:bodyPr>
            <a:normAutofit/>
          </a:bodyPr>
          <a:lstStyle/>
          <a:p>
            <a:pPr marL="0" indent="0">
              <a:buNone/>
            </a:pPr>
            <a:r>
              <a:rPr lang="nl-NL" sz="2800" dirty="0" smtClean="0"/>
              <a:t>Individueel</a:t>
            </a:r>
          </a:p>
          <a:p>
            <a:pPr marL="0" indent="0">
              <a:buNone/>
            </a:pPr>
            <a:endParaRPr lang="nl-NL" sz="2800" dirty="0" smtClean="0"/>
          </a:p>
          <a:p>
            <a:pPr marL="0" indent="0">
              <a:buNone/>
            </a:pPr>
            <a:r>
              <a:rPr lang="nl-NL" sz="2800" dirty="0" smtClean="0"/>
              <a:t>Wat waren je </a:t>
            </a:r>
            <a:r>
              <a:rPr lang="nl-NL" sz="2800" dirty="0"/>
              <a:t>verwachtingen </a:t>
            </a:r>
            <a:r>
              <a:rPr lang="nl-NL" sz="2800" dirty="0" smtClean="0"/>
              <a:t>voor </a:t>
            </a:r>
            <a:r>
              <a:rPr lang="nl-NL" sz="2800" dirty="0"/>
              <a:t>dit </a:t>
            </a:r>
            <a:r>
              <a:rPr lang="nl-NL" sz="2800" dirty="0" smtClean="0"/>
              <a:t>jaar? </a:t>
            </a:r>
          </a:p>
          <a:p>
            <a:pPr marL="0" indent="0">
              <a:buNone/>
            </a:pPr>
            <a:r>
              <a:rPr lang="nl-NL" sz="2800" dirty="0" smtClean="0"/>
              <a:t>Zijn deze uitgekomen? </a:t>
            </a:r>
            <a:r>
              <a:rPr lang="nl-NL" sz="2800" dirty="0"/>
              <a:t>en wat </a:t>
            </a:r>
            <a:r>
              <a:rPr lang="nl-NL" sz="2800" dirty="0" smtClean="0"/>
              <a:t>vind je daarvan?</a:t>
            </a:r>
          </a:p>
          <a:p>
            <a:pPr marL="0" indent="0">
              <a:buNone/>
            </a:pPr>
            <a:r>
              <a:rPr lang="nl-NL" sz="2800" dirty="0" smtClean="0"/>
              <a:t>Beschrijf een </a:t>
            </a:r>
            <a:r>
              <a:rPr lang="nl-NL" sz="2800" dirty="0"/>
              <a:t>hoogtepunt en </a:t>
            </a:r>
            <a:r>
              <a:rPr lang="nl-NL" sz="2800" dirty="0" smtClean="0"/>
              <a:t>een </a:t>
            </a:r>
            <a:r>
              <a:rPr lang="nl-NL" sz="2800" dirty="0"/>
              <a:t>dieptepunt </a:t>
            </a:r>
            <a:r>
              <a:rPr lang="nl-NL" sz="2800" dirty="0" smtClean="0"/>
              <a:t>van dit </a:t>
            </a:r>
            <a:r>
              <a:rPr lang="nl-NL" sz="2800" dirty="0"/>
              <a:t>jaar</a:t>
            </a:r>
            <a:r>
              <a:rPr lang="nl-NL" sz="2800" dirty="0" smtClean="0"/>
              <a:t>.</a:t>
            </a:r>
          </a:p>
          <a:p>
            <a:pPr marL="0" indent="0">
              <a:buNone/>
            </a:pPr>
            <a:endParaRPr lang="nl-NL" sz="2800" dirty="0"/>
          </a:p>
          <a:p>
            <a:pPr marL="0" indent="0">
              <a:buNone/>
            </a:pPr>
            <a:r>
              <a:rPr lang="nl-NL" sz="2400" dirty="0" smtClean="0"/>
              <a:t>Tijd: 10 min.</a:t>
            </a:r>
            <a:endParaRPr lang="nl-NL" sz="2400" dirty="0"/>
          </a:p>
          <a:p>
            <a:pPr marL="0" indent="0">
              <a:buNone/>
            </a:pPr>
            <a:endParaRPr lang="nl-NL" sz="2800" dirty="0"/>
          </a:p>
        </p:txBody>
      </p:sp>
    </p:spTree>
    <p:extLst>
      <p:ext uri="{BB962C8B-B14F-4D97-AF65-F5344CB8AC3E}">
        <p14:creationId xmlns:p14="http://schemas.microsoft.com/office/powerpoint/2010/main" val="41142218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Ansichtkaarten</a:t>
            </a:r>
            <a:endParaRPr lang="nl-NL" dirty="0"/>
          </a:p>
        </p:txBody>
      </p:sp>
      <p:sp>
        <p:nvSpPr>
          <p:cNvPr id="3" name="Tijdelijke aanduiding voor inhoud 2"/>
          <p:cNvSpPr>
            <a:spLocks noGrp="1"/>
          </p:cNvSpPr>
          <p:nvPr>
            <p:ph idx="1"/>
          </p:nvPr>
        </p:nvSpPr>
        <p:spPr/>
        <p:txBody>
          <a:bodyPr/>
          <a:lstStyle/>
          <a:p>
            <a:pPr marL="0" indent="0">
              <a:buNone/>
            </a:pPr>
            <a:r>
              <a:rPr lang="nl-NL" sz="2800" dirty="0" smtClean="0"/>
              <a:t>Duo’s</a:t>
            </a:r>
          </a:p>
          <a:p>
            <a:pPr marL="0" indent="0">
              <a:buNone/>
            </a:pPr>
            <a:endParaRPr lang="nl-NL" sz="2800" dirty="0"/>
          </a:p>
          <a:p>
            <a:pPr marL="0" indent="0">
              <a:buNone/>
            </a:pPr>
            <a:r>
              <a:rPr lang="nl-NL" sz="2800" dirty="0"/>
              <a:t>Je kiest uit de </a:t>
            </a:r>
            <a:r>
              <a:rPr lang="nl-NL" sz="2800" dirty="0" smtClean="0"/>
              <a:t>afbeeldingen, </a:t>
            </a:r>
            <a:r>
              <a:rPr lang="nl-NL" sz="2800" dirty="0"/>
              <a:t>een afbeelding die je vind passen bij het beeld dat je van je klasgenoot hebt. Beschrijf op de achterkant het beeld dat je dit jaar van je klasgenoot hebt gekregen. Geef hem een tip mee, en sluit af met een wens/spreuk</a:t>
            </a:r>
            <a:r>
              <a:rPr lang="nl-NL" sz="2800" dirty="0" smtClean="0"/>
              <a:t>.</a:t>
            </a:r>
          </a:p>
          <a:p>
            <a:pPr marL="0" indent="0">
              <a:buNone/>
            </a:pPr>
            <a:endParaRPr lang="nl-NL" sz="2800" dirty="0"/>
          </a:p>
          <a:p>
            <a:pPr marL="0" indent="0">
              <a:buNone/>
            </a:pPr>
            <a:r>
              <a:rPr lang="nl-NL" sz="2400" dirty="0" smtClean="0"/>
              <a:t>Tijd: 10 min.</a:t>
            </a:r>
            <a:endParaRPr lang="nl-NL" sz="2400" dirty="0"/>
          </a:p>
          <a:p>
            <a:pPr marL="0" indent="0">
              <a:buNone/>
            </a:pPr>
            <a:endParaRPr lang="nl-NL" sz="2800" dirty="0" smtClean="0"/>
          </a:p>
          <a:p>
            <a:pPr marL="0" indent="0">
              <a:buNone/>
            </a:pPr>
            <a:endParaRPr lang="nl-NL" dirty="0"/>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val="4918701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5410944" cy="1162050"/>
          </a:xfrm>
        </p:spPr>
        <p:txBody>
          <a:bodyPr>
            <a:normAutofit fontScale="90000"/>
          </a:bodyPr>
          <a:lstStyle/>
          <a:p>
            <a:pPr algn="l"/>
            <a:r>
              <a:rPr lang="nl-NL" sz="4000" b="0" dirty="0" smtClean="0"/>
              <a:t>Fase 3: Essentiële aspecten</a:t>
            </a:r>
            <a:endParaRPr lang="nl-NL" sz="4000" b="0" dirty="0"/>
          </a:p>
        </p:txBody>
      </p:sp>
      <p:pic>
        <p:nvPicPr>
          <p:cNvPr id="4" name="Picture 2" descr="http://www.arteveldehogeschool.be/studielicht/sites/default/files/images/ReflectieKorthagen.jpg"/>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4644008" y="1556792"/>
            <a:ext cx="4163740" cy="2753441"/>
          </a:xfrm>
          <a:prstGeom prst="rect">
            <a:avLst/>
          </a:prstGeom>
          <a:noFill/>
          <a:extLst>
            <a:ext uri="{909E8E84-426E-40DD-AFC4-6F175D3DCCD1}">
              <a14:hiddenFill xmlns:a14="http://schemas.microsoft.com/office/drawing/2010/main">
                <a:solidFill>
                  <a:srgbClr val="FFFFFF"/>
                </a:solidFill>
              </a14:hiddenFill>
            </a:ext>
          </a:extLst>
        </p:spPr>
      </p:pic>
      <p:sp>
        <p:nvSpPr>
          <p:cNvPr id="5" name="Tijdelijke aanduiding voor tekst 4"/>
          <p:cNvSpPr>
            <a:spLocks noGrp="1"/>
          </p:cNvSpPr>
          <p:nvPr>
            <p:ph type="body" sz="half" idx="2"/>
          </p:nvPr>
        </p:nvSpPr>
        <p:spPr>
          <a:xfrm>
            <a:off x="457200" y="1556792"/>
            <a:ext cx="4330824" cy="4569371"/>
          </a:xfrm>
        </p:spPr>
        <p:txBody>
          <a:bodyPr>
            <a:normAutofit/>
          </a:bodyPr>
          <a:lstStyle/>
          <a:p>
            <a:r>
              <a:rPr lang="nl-NL" sz="2400" dirty="0" smtClean="0"/>
              <a:t>Analyseren van de ervaring</a:t>
            </a:r>
          </a:p>
          <a:p>
            <a:r>
              <a:rPr lang="nl-NL" sz="2400" dirty="0"/>
              <a:t>W</a:t>
            </a:r>
            <a:r>
              <a:rPr lang="nl-NL" sz="2400" dirty="0" smtClean="0"/>
              <a:t>aarom</a:t>
            </a:r>
          </a:p>
          <a:p>
            <a:endParaRPr lang="nl-NL" sz="2400" dirty="0"/>
          </a:p>
          <a:p>
            <a:r>
              <a:rPr lang="nl-NL" sz="2400" dirty="0" smtClean="0"/>
              <a:t>Kijken naar:</a:t>
            </a:r>
          </a:p>
          <a:p>
            <a:r>
              <a:rPr lang="nl-NL" sz="2400" dirty="0" smtClean="0"/>
              <a:t>- belangrijke punten in de ervaring</a:t>
            </a:r>
          </a:p>
          <a:p>
            <a:pPr marL="342900" indent="-342900">
              <a:buFontTx/>
              <a:buChar char="-"/>
            </a:pPr>
            <a:r>
              <a:rPr lang="nl-NL" sz="2400" dirty="0" smtClean="0"/>
              <a:t>Eigen aandeel in de situatie</a:t>
            </a:r>
          </a:p>
          <a:p>
            <a:pPr marL="342900" indent="-342900">
              <a:buFontTx/>
              <a:buChar char="-"/>
            </a:pPr>
            <a:r>
              <a:rPr lang="nl-NL" sz="2400" dirty="0" smtClean="0"/>
              <a:t>Actie-reactie</a:t>
            </a:r>
          </a:p>
          <a:p>
            <a:pPr marL="342900" indent="-342900">
              <a:buFontTx/>
              <a:buChar char="-"/>
            </a:pPr>
            <a:r>
              <a:rPr lang="nl-NL" sz="2400" dirty="0" smtClean="0"/>
              <a:t>Oorzaak-gevolg</a:t>
            </a:r>
          </a:p>
          <a:p>
            <a:pPr marL="342900" indent="-342900">
              <a:buFontTx/>
              <a:buChar char="-"/>
            </a:pPr>
            <a:r>
              <a:rPr lang="nl-NL" sz="2400" dirty="0" smtClean="0"/>
              <a:t>Patronen </a:t>
            </a:r>
            <a:endParaRPr lang="nl-NL" sz="2400" dirty="0" smtClean="0"/>
          </a:p>
          <a:p>
            <a:endParaRPr lang="nl-NL" sz="2400" dirty="0"/>
          </a:p>
        </p:txBody>
      </p:sp>
    </p:spTree>
    <p:extLst>
      <p:ext uri="{BB962C8B-B14F-4D97-AF65-F5344CB8AC3E}">
        <p14:creationId xmlns:p14="http://schemas.microsoft.com/office/powerpoint/2010/main" val="1072336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Analyseren terugblik</a:t>
            </a:r>
            <a:endParaRPr lang="nl-NL" dirty="0"/>
          </a:p>
        </p:txBody>
      </p:sp>
      <p:sp>
        <p:nvSpPr>
          <p:cNvPr id="3" name="Tijdelijke aanduiding voor inhoud 2"/>
          <p:cNvSpPr>
            <a:spLocks noGrp="1"/>
          </p:cNvSpPr>
          <p:nvPr>
            <p:ph idx="1"/>
          </p:nvPr>
        </p:nvSpPr>
        <p:spPr/>
        <p:txBody>
          <a:bodyPr/>
          <a:lstStyle/>
          <a:p>
            <a:pPr marL="0" indent="0">
              <a:buNone/>
            </a:pPr>
            <a:r>
              <a:rPr lang="nl-NL" sz="2800" dirty="0" smtClean="0"/>
              <a:t>Individueel (met overleg)</a:t>
            </a:r>
          </a:p>
          <a:p>
            <a:pPr marL="0" indent="0">
              <a:buNone/>
            </a:pPr>
            <a:endParaRPr lang="nl-NL" sz="2800" dirty="0"/>
          </a:p>
          <a:p>
            <a:pPr marL="0" indent="0">
              <a:buNone/>
            </a:pPr>
            <a:r>
              <a:rPr lang="nl-NL" sz="2800" dirty="0" smtClean="0"/>
              <a:t>Bekijk </a:t>
            </a:r>
            <a:r>
              <a:rPr lang="nl-NL" sz="2800" dirty="0"/>
              <a:t>de terugblik die je </a:t>
            </a:r>
            <a:r>
              <a:rPr lang="nl-NL" sz="2800" dirty="0" smtClean="0"/>
              <a:t>hebt geschreven en kregen</a:t>
            </a:r>
            <a:r>
              <a:rPr lang="nl-NL" sz="2800" dirty="0"/>
              <a:t>. Probeer te vinden wat de belangrijkste aspecten waren in de situaties</a:t>
            </a:r>
            <a:r>
              <a:rPr lang="nl-NL" sz="2800" dirty="0" smtClean="0"/>
              <a:t>.</a:t>
            </a:r>
          </a:p>
          <a:p>
            <a:pPr marL="0" indent="0">
              <a:buNone/>
            </a:pPr>
            <a:endParaRPr lang="nl-NL" dirty="0"/>
          </a:p>
          <a:p>
            <a:pPr marL="0" indent="0">
              <a:buNone/>
            </a:pPr>
            <a:r>
              <a:rPr lang="nl-NL" sz="2400" dirty="0" smtClean="0"/>
              <a:t>Tijd: 5 min.</a:t>
            </a:r>
            <a:endParaRPr lang="nl-NL" sz="2400" dirty="0"/>
          </a:p>
        </p:txBody>
      </p:sp>
    </p:spTree>
    <p:extLst>
      <p:ext uri="{BB962C8B-B14F-4D97-AF65-F5344CB8AC3E}">
        <p14:creationId xmlns:p14="http://schemas.microsoft.com/office/powerpoint/2010/main" val="3793345768"/>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TotalTime>
  <Words>683</Words>
  <Application>Microsoft Office PowerPoint</Application>
  <PresentationFormat>Diavoorstelling (4:3)</PresentationFormat>
  <Paragraphs>144</Paragraphs>
  <Slides>15</Slides>
  <Notes>11</Notes>
  <HiddenSlides>0</HiddenSlides>
  <MMClips>0</MMClips>
  <ScaleCrop>false</ScaleCrop>
  <HeadingPairs>
    <vt:vector size="4" baseType="variant">
      <vt:variant>
        <vt:lpstr>Thema</vt:lpstr>
      </vt:variant>
      <vt:variant>
        <vt:i4>1</vt:i4>
      </vt:variant>
      <vt:variant>
        <vt:lpstr>Diatitels</vt:lpstr>
      </vt:variant>
      <vt:variant>
        <vt:i4>15</vt:i4>
      </vt:variant>
    </vt:vector>
  </HeadingPairs>
  <TitlesOfParts>
    <vt:vector size="16" baseType="lpstr">
      <vt:lpstr>Kantoorthema</vt:lpstr>
      <vt:lpstr>Reflecteren</vt:lpstr>
      <vt:lpstr>Evalueren of reflecteren?</vt:lpstr>
      <vt:lpstr>Hoe reflecteren jullie?</vt:lpstr>
      <vt:lpstr>Reflectiecirkel van Korthagen</vt:lpstr>
      <vt:lpstr>Fase 2: Terugblikken</vt:lpstr>
      <vt:lpstr>Opdracht: Eindreflectie</vt:lpstr>
      <vt:lpstr>Opdracht: Ansichtkaarten</vt:lpstr>
      <vt:lpstr>Fase 3: Essentiële aspecten</vt:lpstr>
      <vt:lpstr>Analyseren terugblik</vt:lpstr>
      <vt:lpstr>Fase 4: alternatieven en doelen bedenken</vt:lpstr>
      <vt:lpstr>Hoe ga je van jaar 2 een fantastisch jaar maken?</vt:lpstr>
      <vt:lpstr>DART-methode</vt:lpstr>
      <vt:lpstr>PowerPoint-presentatie</vt:lpstr>
      <vt:lpstr>Doelen formuleren</vt:lpstr>
      <vt:lpstr>Evalueren/reflecteren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Reflecteren</dc:title>
  <dc:creator>Marjoke</dc:creator>
  <cp:lastModifiedBy>Marjoke</cp:lastModifiedBy>
  <cp:revision>17</cp:revision>
  <dcterms:created xsi:type="dcterms:W3CDTF">2014-05-12T09:02:01Z</dcterms:created>
  <dcterms:modified xsi:type="dcterms:W3CDTF">2014-05-16T09:12:57Z</dcterms:modified>
</cp:coreProperties>
</file>