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8" r:id="rId2"/>
    <p:sldId id="256" r:id="rId3"/>
    <p:sldId id="258" r:id="rId4"/>
    <p:sldId id="257" r:id="rId5"/>
    <p:sldId id="263" r:id="rId6"/>
    <p:sldId id="261" r:id="rId7"/>
    <p:sldId id="267" r:id="rId8"/>
    <p:sldId id="264" r:id="rId9"/>
    <p:sldId id="259" r:id="rId10"/>
    <p:sldId id="260" r:id="rId11"/>
    <p:sldId id="265" r:id="rId12"/>
    <p:sldId id="262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105" autoAdjust="0"/>
  </p:normalViewPr>
  <p:slideViewPr>
    <p:cSldViewPr>
      <p:cViewPr varScale="1">
        <p:scale>
          <a:sx n="59" d="100"/>
          <a:sy n="59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DD5E9-B001-4E36-8359-3923982AD636}" type="datetimeFigureOut">
              <a:rPr lang="nl-NL" smtClean="0"/>
              <a:t>10-11-2014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63CEE-4408-44E3-AC18-89B3FC3287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996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Taak: hoe:</a:t>
            </a:r>
            <a:r>
              <a:rPr lang="nl-NL" baseline="0" dirty="0" smtClean="0"/>
              <a:t> welk shot gebruiken we  wie: wie mag de presentatie aan de klant geven</a:t>
            </a:r>
          </a:p>
          <a:p>
            <a:r>
              <a:rPr lang="nl-NL" baseline="0" dirty="0" smtClean="0"/>
              <a:t>Schaarste: wie krijgt welk bedrag om te besteden? Welk materiaal?</a:t>
            </a:r>
          </a:p>
          <a:p>
            <a:r>
              <a:rPr lang="nl-NL" baseline="0" dirty="0" smtClean="0"/>
              <a:t>Sociaal-</a:t>
            </a:r>
            <a:r>
              <a:rPr lang="nl-NL" baseline="0" dirty="0" err="1" smtClean="0"/>
              <a:t>emo</a:t>
            </a:r>
            <a:r>
              <a:rPr lang="nl-NL" baseline="0" dirty="0" smtClean="0"/>
              <a:t>: hoe: irritatie over gedrag van iemand  wie: is populair, naar wie wordt wel geluisterd</a:t>
            </a:r>
          </a:p>
          <a:p>
            <a:r>
              <a:rPr lang="nl-NL" baseline="0" dirty="0" err="1" smtClean="0"/>
              <a:t>Machts</a:t>
            </a:r>
            <a:r>
              <a:rPr lang="nl-NL" baseline="0" dirty="0" smtClean="0"/>
              <a:t>: af troeven om jezelf in de kijker te spelen</a:t>
            </a:r>
          </a:p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63CEE-4408-44E3-AC18-89B3FC32874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215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D73DC-4D29-434A-97D1-B0ABC39FC211}" type="datetime1">
              <a:rPr lang="en-US" smtClean="0"/>
              <a:t>11/10/2014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B58F-5F52-4237-B4A8-AA6D11D63C70}" type="datetime1">
              <a:rPr lang="en-US" smtClean="0"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495A-2DED-40AB-A24D-6831E30A0D5B}" type="datetime1">
              <a:rPr lang="en-US" smtClean="0"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1E73-DD39-40E9-8764-F4D0C173459A}" type="datetime1">
              <a:rPr lang="en-US" smtClean="0"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FFA02-A786-4927-9B1F-253F041D58A7}" type="datetime1">
              <a:rPr lang="en-US" smtClean="0"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4A39-E3D6-41F7-8911-53BE9CC70083}" type="datetime1">
              <a:rPr lang="en-US" smtClean="0"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B26E-0133-4AA2-B7E4-19FF632CA06A}" type="datetime1">
              <a:rPr lang="en-US" smtClean="0"/>
              <a:t>11/10/2014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A7D4A-37A5-41B8-8429-18D76B48B2B9}" type="datetime1">
              <a:rPr lang="en-US" smtClean="0"/>
              <a:t>11/10/2014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44E84-2F51-4960-8264-BD96E7AC485A}" type="datetime1">
              <a:rPr lang="en-US" smtClean="0"/>
              <a:t>11/10/2014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15191-69CD-482C-AA58-F3CB0A09D4B9}" type="datetime1">
              <a:rPr lang="en-US" smtClean="0"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7C6C1-8AE9-4C47-88E9-404F097669E0}" type="datetime1">
              <a:rPr lang="en-US" smtClean="0"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956F1D4-6D01-468F-8656-32F131F61443}" type="datetime1">
              <a:rPr lang="en-US" smtClean="0"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rmediair.nl/testen-tools/test-je-conflicthanteri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Blok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Gekozen onderwerpen:</a:t>
            </a:r>
          </a:p>
          <a:p>
            <a:r>
              <a:rPr lang="nl-NL" dirty="0" smtClean="0"/>
              <a:t>Nee-zeggen</a:t>
            </a:r>
          </a:p>
          <a:p>
            <a:r>
              <a:rPr lang="nl-NL" dirty="0" smtClean="0"/>
              <a:t>Conflicthantering</a:t>
            </a:r>
          </a:p>
          <a:p>
            <a:r>
              <a:rPr lang="nl-NL" dirty="0" smtClean="0"/>
              <a:t>Stereotypen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027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Emoties in conflicten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16832"/>
            <a:ext cx="8219256" cy="420933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Beschrijf RUSTIG je emotie en deel die met de ander. Niet spuien en beschuldigen, maar beschrijven!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Luister naar de emoties van de ander.</a:t>
            </a:r>
          </a:p>
          <a:p>
            <a:pPr marL="0" indent="0">
              <a:buNone/>
            </a:pPr>
            <a:r>
              <a:rPr lang="nl-NL" dirty="0" smtClean="0"/>
              <a:t>GEEN DISCUSSIE over emoties!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Maar blijf er hierna niet in hangen!! Door naar stap 4. (creatieve) oplossingen zoeken!</a:t>
            </a:r>
          </a:p>
        </p:txBody>
      </p:sp>
    </p:spTree>
    <p:extLst>
      <p:ext uri="{BB962C8B-B14F-4D97-AF65-F5344CB8AC3E}">
        <p14:creationId xmlns:p14="http://schemas.microsoft.com/office/powerpoint/2010/main" val="5055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 boos of rustig?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tweetallen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Collega A en collega B zijn in een sociaal-emotioneel conflict.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A: Hij trekt alle taken naar zich toe zonder te overleggen.</a:t>
            </a:r>
          </a:p>
          <a:p>
            <a:pPr marL="0" indent="0">
              <a:buNone/>
            </a:pPr>
            <a:r>
              <a:rPr lang="nl-NL" dirty="0" smtClean="0"/>
              <a:t>B: Hij loopt altijd te zeuren, terwijl hij niks doet. Ik moet hier alles alleen doen.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765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348880"/>
            <a:ext cx="8219256" cy="3777283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Neem een conflict mee die: </a:t>
            </a:r>
          </a:p>
          <a:p>
            <a:r>
              <a:rPr lang="nl-NL" dirty="0"/>
              <a:t>N</a:t>
            </a:r>
            <a:r>
              <a:rPr lang="nl-NL" dirty="0" smtClean="0"/>
              <a:t>og opgelost moet worden</a:t>
            </a:r>
          </a:p>
          <a:p>
            <a:r>
              <a:rPr lang="nl-NL" dirty="0" smtClean="0"/>
              <a:t>Beter opgelost had kunnen worden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01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www.intermediair.nl/testen-tools/test-je-conflicthantering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65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035423"/>
          </a:xfrm>
        </p:spPr>
        <p:txBody>
          <a:bodyPr/>
          <a:lstStyle/>
          <a:p>
            <a:r>
              <a:rPr lang="nl-NL" sz="7200" dirty="0" smtClean="0"/>
              <a:t>Conflicthantering </a:t>
            </a:r>
            <a:endParaRPr lang="nl-N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Conflict: Een botsing die zich tussen minimaal twee personen afspeelt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923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Conflicten alleen negatief of ook voordelen?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Duidelijkheid geven</a:t>
            </a:r>
            <a:endParaRPr lang="nl-NL" dirty="0"/>
          </a:p>
          <a:p>
            <a:r>
              <a:rPr lang="nl-NL" dirty="0" smtClean="0"/>
              <a:t>Door het uiten van ‘kritiek’ komen zwakke plekken aan het licht &gt;&gt; verbeterd worden</a:t>
            </a:r>
          </a:p>
          <a:p>
            <a:r>
              <a:rPr lang="nl-NL" dirty="0" smtClean="0"/>
              <a:t>Lucht klaren</a:t>
            </a:r>
          </a:p>
          <a:p>
            <a:r>
              <a:rPr lang="nl-NL" dirty="0" smtClean="0"/>
              <a:t>Vroegtijdig problemen oplossen &gt;&gt; voorkomen van escalaties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21291"/>
            <a:ext cx="3713212" cy="2327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58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conflicten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348880"/>
            <a:ext cx="8219256" cy="3777283"/>
          </a:xfrm>
        </p:spPr>
        <p:txBody>
          <a:bodyPr/>
          <a:lstStyle/>
          <a:p>
            <a:r>
              <a:rPr lang="nl-NL" dirty="0" smtClean="0"/>
              <a:t>Taakconflicten: over hoe of door wie taken worden uitgevoerd</a:t>
            </a:r>
          </a:p>
          <a:p>
            <a:r>
              <a:rPr lang="nl-NL" dirty="0" smtClean="0"/>
              <a:t>Schaarste conflicten: over geld, tijd, middelen</a:t>
            </a:r>
          </a:p>
          <a:p>
            <a:r>
              <a:rPr lang="nl-NL" dirty="0" smtClean="0"/>
              <a:t>Sociaal-emotionele conflicten: over gevoel, relatie en houding van personen</a:t>
            </a:r>
          </a:p>
          <a:p>
            <a:r>
              <a:rPr lang="nl-NL" dirty="0" smtClean="0"/>
              <a:t>Machtsconflicten: over wie de macht/leiding heeft</a:t>
            </a:r>
          </a:p>
          <a:p>
            <a:r>
              <a:rPr lang="nl-NL" dirty="0" smtClean="0"/>
              <a:t>Gemengde conflicten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318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 herken conflicten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Groepsopdracht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Beoordeel om welk soort conflict het gaat in de casus.</a:t>
            </a:r>
          </a:p>
        </p:txBody>
      </p:sp>
    </p:spTree>
    <p:extLst>
      <p:ext uri="{BB962C8B-B14F-4D97-AF65-F5344CB8AC3E}">
        <p14:creationId xmlns:p14="http://schemas.microsoft.com/office/powerpoint/2010/main" val="302616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" name="Tijdelijke aanduiding voor inhoud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72007"/>
            <a:ext cx="6260038" cy="4877659"/>
          </a:xfrm>
        </p:spPr>
      </p:pic>
      <p:sp>
        <p:nvSpPr>
          <p:cNvPr id="11" name="Tekstvak 10"/>
          <p:cNvSpPr txBox="1"/>
          <p:nvPr/>
        </p:nvSpPr>
        <p:spPr>
          <a:xfrm>
            <a:off x="2267744" y="580526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-    	  Relatie: samenwerking		+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611560" y="548680"/>
            <a:ext cx="2880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+</a:t>
            </a:r>
            <a:r>
              <a:rPr lang="nl-NL" dirty="0" smtClean="0"/>
              <a:t>		Eigen doel </a:t>
            </a:r>
          </a:p>
          <a:p>
            <a:r>
              <a:rPr lang="nl-NL" dirty="0"/>
              <a:t>	</a:t>
            </a:r>
            <a:r>
              <a:rPr lang="nl-NL" dirty="0" smtClean="0"/>
              <a:t>	-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666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Oplossingsstijlen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b="1" dirty="0" smtClean="0"/>
              <a:t>Doordrukken </a:t>
            </a:r>
            <a:r>
              <a:rPr lang="nl-NL" sz="2000" dirty="0" smtClean="0"/>
              <a:t>	+ Je haalt zeker je eigen belang</a:t>
            </a:r>
          </a:p>
          <a:p>
            <a:pPr marL="0" indent="0">
              <a:buNone/>
            </a:pPr>
            <a:r>
              <a:rPr lang="nl-NL" sz="2000" dirty="0" smtClean="0"/>
              <a:t>			- Je moet de macht hebben, niet goed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		voor latere samenwerking</a:t>
            </a:r>
          </a:p>
          <a:p>
            <a:r>
              <a:rPr lang="nl-NL" sz="2000" b="1" dirty="0" smtClean="0"/>
              <a:t>Vermijden</a:t>
            </a:r>
            <a:r>
              <a:rPr lang="nl-NL" sz="2000" dirty="0" smtClean="0"/>
              <a:t>		+ Kost je geen energie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		- Conflict kan elk moment weer beginnen</a:t>
            </a:r>
          </a:p>
          <a:p>
            <a:r>
              <a:rPr lang="nl-NL" sz="2000" b="1" dirty="0" smtClean="0"/>
              <a:t>Toegeven</a:t>
            </a:r>
            <a:r>
              <a:rPr lang="nl-NL" sz="2000" dirty="0" smtClean="0"/>
              <a:t>		+ Je bouwt sociaal krediet op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		-  Je staat niet achter de oplossing</a:t>
            </a:r>
          </a:p>
          <a:p>
            <a:r>
              <a:rPr lang="nl-NL" sz="2000" b="1" dirty="0" smtClean="0"/>
              <a:t>Samenwerken</a:t>
            </a:r>
            <a:r>
              <a:rPr lang="nl-NL" sz="2000" dirty="0" smtClean="0"/>
              <a:t>	+ Het schept een band</a:t>
            </a:r>
            <a:endParaRPr lang="nl-NL" sz="1200" dirty="0" smtClean="0"/>
          </a:p>
          <a:p>
            <a:pPr marL="0" indent="0">
              <a:buNone/>
            </a:pPr>
            <a:r>
              <a:rPr lang="nl-NL" sz="1200" dirty="0"/>
              <a:t>	</a:t>
            </a:r>
            <a:r>
              <a:rPr lang="nl-NL" sz="1200" dirty="0" smtClean="0"/>
              <a:t>		</a:t>
            </a:r>
            <a:r>
              <a:rPr lang="nl-NL" sz="2000" dirty="0" smtClean="0"/>
              <a:t>- Het kost veel tijd</a:t>
            </a:r>
          </a:p>
          <a:p>
            <a:r>
              <a:rPr lang="nl-NL" sz="2000" b="1" dirty="0" smtClean="0"/>
              <a:t>Compromis	</a:t>
            </a:r>
            <a:r>
              <a:rPr lang="nl-NL" sz="2000" dirty="0" smtClean="0"/>
              <a:t>	+ Sneller dan samenwerken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		- oplossing is niet optimaal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97463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Oplossen van soorten conflicten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nl-NL" b="1" dirty="0"/>
              <a:t>Taakconflicten: S</a:t>
            </a:r>
            <a:r>
              <a:rPr lang="nl-NL" b="1" dirty="0" smtClean="0"/>
              <a:t>amenwerking</a:t>
            </a:r>
          </a:p>
          <a:p>
            <a:pPr marL="0" indent="0">
              <a:buNone/>
            </a:pPr>
            <a:r>
              <a:rPr lang="nl-NL" dirty="0" smtClean="0"/>
              <a:t>Voorkom sociaal-emotioneel conflict</a:t>
            </a:r>
          </a:p>
          <a:p>
            <a:r>
              <a:rPr lang="nl-NL" b="1" dirty="0" smtClean="0"/>
              <a:t>Schaarste </a:t>
            </a:r>
            <a:r>
              <a:rPr lang="nl-NL" b="1" dirty="0"/>
              <a:t>conflicten: </a:t>
            </a:r>
            <a:r>
              <a:rPr lang="nl-NL" b="1" dirty="0" smtClean="0"/>
              <a:t>Compromis</a:t>
            </a:r>
          </a:p>
          <a:p>
            <a:pPr marL="0" indent="0">
              <a:buNone/>
            </a:pPr>
            <a:r>
              <a:rPr lang="nl-NL" dirty="0" smtClean="0"/>
              <a:t>Voorkom sociaal-emotioneel conflict, kost veel tijd</a:t>
            </a:r>
          </a:p>
          <a:p>
            <a:r>
              <a:rPr lang="nl-NL" b="1" dirty="0" smtClean="0"/>
              <a:t>Sociaal-emotionele </a:t>
            </a:r>
            <a:r>
              <a:rPr lang="nl-NL" b="1" dirty="0"/>
              <a:t>conflicten: </a:t>
            </a:r>
            <a:r>
              <a:rPr lang="nl-NL" b="1" dirty="0" smtClean="0"/>
              <a:t>Vermijden</a:t>
            </a:r>
          </a:p>
          <a:p>
            <a:pPr marL="0" indent="0">
              <a:buNone/>
            </a:pPr>
            <a:r>
              <a:rPr lang="nl-NL" dirty="0" err="1" smtClean="0"/>
              <a:t>Let’s</a:t>
            </a:r>
            <a:r>
              <a:rPr lang="nl-NL" dirty="0" smtClean="0"/>
              <a:t> </a:t>
            </a:r>
            <a:r>
              <a:rPr lang="nl-NL" dirty="0" err="1" smtClean="0"/>
              <a:t>agree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disagree</a:t>
            </a:r>
            <a:r>
              <a:rPr lang="nl-NL" dirty="0" smtClean="0"/>
              <a:t>, ombuigen naar een </a:t>
            </a:r>
            <a:r>
              <a:rPr lang="nl-NL" dirty="0" err="1" smtClean="0"/>
              <a:t>taakcon</a:t>
            </a:r>
            <a:r>
              <a:rPr lang="nl-NL" dirty="0" smtClean="0"/>
              <a:t>.</a:t>
            </a:r>
          </a:p>
          <a:p>
            <a:r>
              <a:rPr lang="nl-NL" b="1" dirty="0" smtClean="0"/>
              <a:t>Machtsconflicten</a:t>
            </a:r>
            <a:r>
              <a:rPr lang="nl-NL" b="1" dirty="0"/>
              <a:t>: </a:t>
            </a:r>
            <a:r>
              <a:rPr lang="nl-NL" b="1" dirty="0" smtClean="0"/>
              <a:t>Forceren</a:t>
            </a:r>
          </a:p>
          <a:p>
            <a:pPr marL="0" indent="0">
              <a:buNone/>
            </a:pPr>
            <a:r>
              <a:rPr lang="nl-NL" dirty="0" smtClean="0"/>
              <a:t>Door taakverdeling &gt;&gt; taakconflict beter oplosbaar</a:t>
            </a:r>
          </a:p>
          <a:p>
            <a:r>
              <a:rPr lang="nl-NL" b="1" dirty="0" smtClean="0"/>
              <a:t>Gemengde conflicten</a:t>
            </a:r>
          </a:p>
          <a:p>
            <a:pPr marL="0" indent="0">
              <a:buNone/>
            </a:pPr>
            <a:r>
              <a:rPr lang="nl-NL" dirty="0" smtClean="0"/>
              <a:t>Sociaal-emotioneel reduceren, terug brengen naar taak conflict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853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600200"/>
          </a:xfrm>
        </p:spPr>
        <p:txBody>
          <a:bodyPr/>
          <a:lstStyle/>
          <a:p>
            <a:r>
              <a:rPr lang="nl-NL" dirty="0" smtClean="0"/>
              <a:t>Oplossen van irritaties en meningsverschillen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204864"/>
            <a:ext cx="8219256" cy="392129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Zoek elkaar op; stel het gesprek niet uit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Geef </a:t>
            </a:r>
            <a:r>
              <a:rPr lang="nl-NL" dirty="0" smtClean="0"/>
              <a:t>helder en rustig je </a:t>
            </a:r>
            <a:r>
              <a:rPr lang="nl-NL" dirty="0"/>
              <a:t>eigen standpunt weer.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Luister naar de ander, probeer het verschil te begrijpen en te accepteren.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Bedenk samen creatieve oplossingen.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Maak goede, heldere afspraken</a:t>
            </a:r>
            <a:r>
              <a:rPr lang="nl-NL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Hou elkaar aan die afspraken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08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7107</TotalTime>
  <Words>411</Words>
  <Application>Microsoft Office PowerPoint</Application>
  <PresentationFormat>Diavoorstelling (4:3)</PresentationFormat>
  <Paragraphs>79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Default Theme</vt:lpstr>
      <vt:lpstr>Blok 2</vt:lpstr>
      <vt:lpstr>Conflicthantering </vt:lpstr>
      <vt:lpstr>Conflicten alleen negatief of ook voordelen?</vt:lpstr>
      <vt:lpstr>Soorten conflicten</vt:lpstr>
      <vt:lpstr>Opdracht: herken conflicten</vt:lpstr>
      <vt:lpstr>PowerPoint-presentatie</vt:lpstr>
      <vt:lpstr>Oplossingsstijlen</vt:lpstr>
      <vt:lpstr>Oplossen van soorten conflicten</vt:lpstr>
      <vt:lpstr>Oplossen van irritaties en meningsverschillen</vt:lpstr>
      <vt:lpstr>Emoties in conflicten</vt:lpstr>
      <vt:lpstr>Opdracht: boos of rustig?</vt:lpstr>
      <vt:lpstr>Volgende week</vt:lpstr>
      <vt:lpstr>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Marjoke</dc:creator>
  <cp:lastModifiedBy>Marjoke</cp:lastModifiedBy>
  <cp:revision>20</cp:revision>
  <dcterms:created xsi:type="dcterms:W3CDTF">2014-11-05T14:39:45Z</dcterms:created>
  <dcterms:modified xsi:type="dcterms:W3CDTF">2014-11-10T14:10:39Z</dcterms:modified>
</cp:coreProperties>
</file>