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C84B17-55E6-4FAC-BBE6-76303F7318E5}" type="datetimeFigureOut">
              <a:rPr lang="nl-NL" smtClean="0"/>
              <a:t>22-9-2014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073CB1-D212-40AF-AF14-D18A926CA6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270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Bij het werken</a:t>
            </a:r>
            <a:r>
              <a:rPr lang="nl-NL" baseline="0" dirty="0" smtClean="0"/>
              <a:t> in groepen zijn vaak bewust/</a:t>
            </a:r>
            <a:r>
              <a:rPr lang="nl-NL" baseline="0" dirty="0" err="1" smtClean="0"/>
              <a:t>afgesproeken</a:t>
            </a:r>
            <a:r>
              <a:rPr lang="nl-NL" baseline="0" dirty="0" smtClean="0"/>
              <a:t> rolverdelingen, maar ook onbewuste rol verdelingen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73CB1-D212-40AF-AF14-D18A926CA6A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3681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2 kapiteins op een schip &gt;&gt; discussie/niet duidelijk wat de bedoeling</a:t>
            </a:r>
            <a:r>
              <a:rPr lang="nl-NL" baseline="0" dirty="0" smtClean="0"/>
              <a:t> is</a:t>
            </a:r>
            <a:endParaRPr lang="nl-NL" dirty="0" smtClean="0"/>
          </a:p>
          <a:p>
            <a:r>
              <a:rPr lang="nl-NL" dirty="0" smtClean="0"/>
              <a:t>Te veel doeners &gt;&gt; niet doordacht, lopen tegen fouten aan</a:t>
            </a:r>
          </a:p>
          <a:p>
            <a:r>
              <a:rPr lang="nl-NL" dirty="0" smtClean="0"/>
              <a:t>Te veel vragen stellers &gt;&gt; verzanden in praten komen</a:t>
            </a:r>
            <a:r>
              <a:rPr lang="nl-NL" baseline="0" dirty="0" smtClean="0"/>
              <a:t> niet tot actie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73CB1-D212-40AF-AF14-D18A926CA6A0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279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Betekenis</a:t>
            </a:r>
            <a:r>
              <a:rPr lang="nl-NL" baseline="0" dirty="0" smtClean="0"/>
              <a:t> van de verschillende rollen leren,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73CB1-D212-40AF-AF14-D18A926CA6A0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726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8169D-3C47-4D3F-9143-930620F413C2}" type="datetime1">
              <a:rPr lang="en-US" smtClean="0"/>
              <a:t>9/22/2014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9B186-C718-49A7-AD88-33D557F3871D}" type="datetime1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14EA5-A592-48FD-B1E0-A1553EF41DFD}" type="datetime1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F6B9-2883-4E2E-91A4-91D899772670}" type="datetime1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5250-4049-4D9D-AD1A-841C1CCABA71}" type="datetime1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923F1-8D53-4675-A996-CBE13DB16C2C}" type="datetime1">
              <a:rPr lang="en-US" smtClean="0"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6B976-E0C6-4D94-8548-CB197E5CE52E}" type="datetime1">
              <a:rPr lang="en-US" smtClean="0"/>
              <a:t>9/22/2014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9DFCA-BE07-49B9-96F1-132EC8ED013E}" type="datetime1">
              <a:rPr lang="en-US" smtClean="0"/>
              <a:t>9/22/2014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57F3-B3E5-4DD7-B7D7-AA72E1CED5B0}" type="datetime1">
              <a:rPr lang="en-US" smtClean="0"/>
              <a:t>9/22/2014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78D07-300F-4EDF-A3DF-B5BD0B100514}" type="datetime1">
              <a:rPr lang="en-US" smtClean="0"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192A-5670-42E1-A081-3A6EFA50EF81}" type="datetime1">
              <a:rPr lang="en-US" smtClean="0"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D5A91D3-CDD1-4ECC-807B-7AB2EB979F97}" type="datetime1">
              <a:rPr lang="en-US" smtClean="0"/>
              <a:t>9/22/2014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jg73II2KtY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-cXgXzgyir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YlVBhwfvL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02624" cy="2963415"/>
          </a:xfrm>
        </p:spPr>
        <p:txBody>
          <a:bodyPr/>
          <a:lstStyle/>
          <a:p>
            <a:r>
              <a:rPr lang="nl-NL" dirty="0" smtClean="0"/>
              <a:t>Teamrollen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292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Los de raadsels op.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4482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2420888"/>
          </a:xfrm>
        </p:spPr>
        <p:txBody>
          <a:bodyPr/>
          <a:lstStyle/>
          <a:p>
            <a:r>
              <a:rPr lang="nl-NL" dirty="0" smtClean="0"/>
              <a:t>Welke bewuste rolverdelingen tijdens het werk ken je?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636912"/>
            <a:ext cx="8219256" cy="3489251"/>
          </a:xfrm>
        </p:spPr>
        <p:txBody>
          <a:bodyPr/>
          <a:lstStyle/>
          <a:p>
            <a:r>
              <a:rPr lang="nl-NL" dirty="0" smtClean="0"/>
              <a:t>Vergaderingen: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Notulist, Voorzitter</a:t>
            </a:r>
          </a:p>
          <a:p>
            <a:r>
              <a:rPr lang="nl-NL" dirty="0" smtClean="0"/>
              <a:t>Av-producties: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Regisseur, cameraman, licht/geluidsman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166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Onbewuste rolverdeling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 is altijd iemand die de leiding neemt </a:t>
            </a:r>
          </a:p>
          <a:p>
            <a:r>
              <a:rPr lang="nl-NL" dirty="0" smtClean="0"/>
              <a:t>Meestal ook een kritische vragensteller</a:t>
            </a:r>
          </a:p>
          <a:p>
            <a:r>
              <a:rPr lang="nl-NL" dirty="0" smtClean="0"/>
              <a:t>En een doener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Balans tussen deze rollen is belangrijk!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792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Teamrollen van </a:t>
            </a:r>
            <a:r>
              <a:rPr lang="nl-NL" dirty="0"/>
              <a:t>B</a:t>
            </a:r>
            <a:r>
              <a:rPr lang="nl-NL" dirty="0" smtClean="0"/>
              <a:t>elbin</a:t>
            </a:r>
            <a:endParaRPr lang="nl-NL" dirty="0"/>
          </a:p>
        </p:txBody>
      </p:sp>
      <p:pic>
        <p:nvPicPr>
          <p:cNvPr id="1026" name="Picture 2" descr="http://www.webklik.nl/user_files/2012_10/431584/belbin-schema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00808"/>
            <a:ext cx="4567237" cy="4567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60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r>
              <a:rPr lang="nl-NL" dirty="0" smtClean="0"/>
              <a:t>Betekenis van de verschillende rollen kennen</a:t>
            </a:r>
          </a:p>
          <a:p>
            <a:r>
              <a:rPr lang="nl-NL" dirty="0" smtClean="0"/>
              <a:t>Jouw eigen voorkeursrollen kennen</a:t>
            </a:r>
          </a:p>
          <a:p>
            <a:r>
              <a:rPr lang="nl-NL" dirty="0" smtClean="0"/>
              <a:t>Rollen bewust leren inzetten in je werk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386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84784"/>
          </a:xfrm>
        </p:spPr>
        <p:txBody>
          <a:bodyPr/>
          <a:lstStyle/>
          <a:p>
            <a:r>
              <a:rPr lang="nl-NL" dirty="0" smtClean="0"/>
              <a:t>Denken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D</a:t>
            </a:r>
            <a:r>
              <a:rPr lang="nl-NL" dirty="0" smtClean="0"/>
              <a:t>enken over de uitvoering van de taak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Plant: Creatieve denker, zoekt naar </a:t>
            </a:r>
            <a:r>
              <a:rPr lang="nl-NL" dirty="0" err="1" smtClean="0"/>
              <a:t>outside</a:t>
            </a:r>
            <a:r>
              <a:rPr lang="nl-NL" dirty="0" smtClean="0"/>
              <a:t>-the-box oplossingen &gt;&gt; niet altijd realistisch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Monitor: Kritisch en bedachtzaam, houd van logisch nadenken en analyseren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369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www.youtube.com/watch?v=Tjg73II2KtY</a:t>
            </a:r>
            <a:r>
              <a:rPr lang="nl-NL" dirty="0" smtClean="0"/>
              <a:t> </a:t>
            </a:r>
          </a:p>
          <a:p>
            <a:endParaRPr lang="nl-NL" dirty="0"/>
          </a:p>
          <a:p>
            <a:r>
              <a:rPr lang="nl-NL" dirty="0" smtClean="0"/>
              <a:t>Hergebruik van kapotte voorwerpen is typisch iets voor planten &gt;&gt; creatieve kijk op voorwerpen en onderwerpen.</a:t>
            </a:r>
          </a:p>
        </p:txBody>
      </p:sp>
    </p:spTree>
    <p:extLst>
      <p:ext uri="{BB962C8B-B14F-4D97-AF65-F5344CB8AC3E}">
        <p14:creationId xmlns:p14="http://schemas.microsoft.com/office/powerpoint/2010/main" val="174207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plant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Opdracht: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Je krijgt met je groepje een voorwerp en jullie bedenken zoveel mogelijk nieuwe toepassingen voor het voorwerp.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Tijd: 5 min.</a:t>
            </a:r>
          </a:p>
          <a:p>
            <a:endParaRPr lang="nl-NL" dirty="0" smtClean="0"/>
          </a:p>
          <a:p>
            <a:r>
              <a:rPr lang="nl-NL" dirty="0">
                <a:hlinkClick r:id="rId2"/>
              </a:rPr>
              <a:t>https://www.youtube.com/watch?v=-</a:t>
            </a:r>
            <a:r>
              <a:rPr lang="nl-NL" dirty="0" smtClean="0">
                <a:hlinkClick r:id="rId2"/>
              </a:rPr>
              <a:t>cXgXzgyir8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810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Monitor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www.youtube.com/watch?v=wYlVBhwfvL4</a:t>
            </a:r>
            <a:r>
              <a:rPr lang="nl-NL" dirty="0" smtClean="0"/>
              <a:t> 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Monitor analyseert en doorziet complexere vraagstukken. Hij houdt rekening met alle factoren.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950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552</TotalTime>
  <Words>228</Words>
  <Application>Microsoft Office PowerPoint</Application>
  <PresentationFormat>Diavoorstelling (4:3)</PresentationFormat>
  <Paragraphs>51</Paragraphs>
  <Slides>10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Default Theme</vt:lpstr>
      <vt:lpstr>Teamrollen</vt:lpstr>
      <vt:lpstr>Welke bewuste rolverdelingen tijdens het werk ken je?</vt:lpstr>
      <vt:lpstr>Onbewuste rolverdeling</vt:lpstr>
      <vt:lpstr>Teamrollen van Belbin</vt:lpstr>
      <vt:lpstr>Doelen </vt:lpstr>
      <vt:lpstr>Denken</vt:lpstr>
      <vt:lpstr>Plant</vt:lpstr>
      <vt:lpstr>Opdracht plant</vt:lpstr>
      <vt:lpstr>Monitor</vt:lpstr>
      <vt:lpstr>Opdracht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Teamrollen</dc:title>
  <dc:creator>Marjoke</dc:creator>
  <cp:lastModifiedBy>Marjoke</cp:lastModifiedBy>
  <cp:revision>10</cp:revision>
  <dcterms:created xsi:type="dcterms:W3CDTF">2014-09-22T07:01:32Z</dcterms:created>
  <dcterms:modified xsi:type="dcterms:W3CDTF">2014-09-22T16:13:50Z</dcterms:modified>
</cp:coreProperties>
</file>