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56" r:id="rId2"/>
    <p:sldId id="262" r:id="rId3"/>
    <p:sldId id="257" r:id="rId4"/>
    <p:sldId id="258" r:id="rId5"/>
    <p:sldId id="269" r:id="rId6"/>
    <p:sldId id="259" r:id="rId7"/>
    <p:sldId id="260" r:id="rId8"/>
    <p:sldId id="261" r:id="rId9"/>
    <p:sldId id="273" r:id="rId10"/>
    <p:sldId id="263" r:id="rId11"/>
    <p:sldId id="271" r:id="rId12"/>
    <p:sldId id="264" r:id="rId13"/>
    <p:sldId id="265" r:id="rId14"/>
    <p:sldId id="267" r:id="rId15"/>
    <p:sldId id="272" r:id="rId16"/>
    <p:sldId id="266" r:id="rId17"/>
    <p:sldId id="270" r:id="rId18"/>
    <p:sldId id="268"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1374"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35C46C7-0914-4A6D-A42F-FC34A6991B14}" type="datetimeFigureOut">
              <a:rPr lang="nl-NL" smtClean="0"/>
              <a:t>22-9-2014</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C5EE29B-2C4D-4DE9-AC58-DBDFC493E9BC}" type="slidenum">
              <a:rPr lang="nl-NL" smtClean="0"/>
              <a:t>‹nr.›</a:t>
            </a:fld>
            <a:endParaRPr lang="nl-NL"/>
          </a:p>
        </p:txBody>
      </p:sp>
    </p:spTree>
    <p:extLst>
      <p:ext uri="{BB962C8B-B14F-4D97-AF65-F5344CB8AC3E}">
        <p14:creationId xmlns:p14="http://schemas.microsoft.com/office/powerpoint/2010/main" val="30705858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nl-NL" smtClean="0"/>
              <a:t>Klik om de stijl te bewerken</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7" name="Date Placeholder 6"/>
          <p:cNvSpPr>
            <a:spLocks noGrp="1"/>
          </p:cNvSpPr>
          <p:nvPr>
            <p:ph type="dt" sz="half" idx="10"/>
          </p:nvPr>
        </p:nvSpPr>
        <p:spPr/>
        <p:txBody>
          <a:bodyPr/>
          <a:lstStyle/>
          <a:p>
            <a:fld id="{36871752-10FF-4A4B-9D75-F6ACD5C23A62}" type="datetime1">
              <a:rPr lang="en-US" smtClean="0"/>
              <a:t>9/22/2014</a:t>
            </a:fld>
            <a:endParaRPr lang="en-US" dirty="0"/>
          </a:p>
        </p:txBody>
      </p:sp>
      <p:sp>
        <p:nvSpPr>
          <p:cNvPr id="8" name="Slide Number Placeholder 7"/>
          <p:cNvSpPr>
            <a:spLocks noGrp="1"/>
          </p:cNvSpPr>
          <p:nvPr>
            <p:ph type="sldNum" sz="quarter" idx="11"/>
          </p:nvPr>
        </p:nvSpPr>
        <p:spPr/>
        <p:txBody>
          <a:bodyPr/>
          <a:lstStyle/>
          <a:p>
            <a:fld id="{BA9B540C-44DA-4F69-89C9-7C84606640D3}" type="slidenum">
              <a:rPr lang="en-US" smtClean="0"/>
              <a:pPr/>
              <a:t>‹nr.›</a:t>
            </a:fld>
            <a:endParaRPr lang="en-US" dirty="0"/>
          </a:p>
        </p:txBody>
      </p:sp>
      <p:sp>
        <p:nvSpPr>
          <p:cNvPr id="9" name="Footer Placeholder 8"/>
          <p:cNvSpPr>
            <a:spLocks noGrp="1"/>
          </p:cNvSpPr>
          <p:nvPr>
            <p:ph type="ftr" sz="quarter" idx="12"/>
          </p:nvPr>
        </p:nvSpPr>
        <p:spPr/>
        <p:txBody>
          <a:bodyPr/>
          <a:lstStyle/>
          <a:p>
            <a:r>
              <a:rPr lang="en-US" smtClean="0"/>
              <a:t>Footer Text</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Date Placeholder 3"/>
          <p:cNvSpPr>
            <a:spLocks noGrp="1"/>
          </p:cNvSpPr>
          <p:nvPr>
            <p:ph type="dt" sz="half" idx="10"/>
          </p:nvPr>
        </p:nvSpPr>
        <p:spPr/>
        <p:txBody>
          <a:bodyPr/>
          <a:lstStyle/>
          <a:p>
            <a:fld id="{55FA7BD9-1C22-4762-9396-93821F7655C2}" type="datetime1">
              <a:rPr lang="en-US" smtClean="0"/>
              <a:t>9/22/2014</a:t>
            </a:fld>
            <a:endParaRPr lang="en-US"/>
          </a:p>
        </p:txBody>
      </p:sp>
      <p:sp>
        <p:nvSpPr>
          <p:cNvPr id="5" name="Footer Placeholder 4"/>
          <p:cNvSpPr>
            <a:spLocks noGrp="1"/>
          </p:cNvSpPr>
          <p:nvPr>
            <p:ph type="ftr" sz="quarter" idx="11"/>
          </p:nvPr>
        </p:nvSpPr>
        <p:spPr/>
        <p:txBody>
          <a:bodyPr/>
          <a:lstStyle/>
          <a:p>
            <a:r>
              <a:rPr lang="en-US" smtClean="0"/>
              <a:t>Footer Text</a:t>
            </a:r>
            <a:endParaRPr lang="en-US"/>
          </a:p>
        </p:txBody>
      </p:sp>
      <p:sp>
        <p:nvSpPr>
          <p:cNvPr id="6" name="Slide Number Placeholder 5"/>
          <p:cNvSpPr>
            <a:spLocks noGrp="1"/>
          </p:cNvSpPr>
          <p:nvPr>
            <p:ph type="sldNum" sz="quarter" idx="12"/>
          </p:nvPr>
        </p:nvSpPr>
        <p:spPr/>
        <p:txBody>
          <a:bodyPr/>
          <a:lstStyle/>
          <a:p>
            <a:fld id="{BA9B540C-44DA-4F69-89C9-7C84606640D3}" type="slidenum">
              <a:rPr lang="en-US" smtClean="0"/>
              <a:pPr/>
              <a:t>‹nr.›</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nl-NL" smtClean="0"/>
              <a:t>Klik om de stijl te bewerken</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Date Placeholder 3"/>
          <p:cNvSpPr>
            <a:spLocks noGrp="1"/>
          </p:cNvSpPr>
          <p:nvPr>
            <p:ph type="dt" sz="half" idx="10"/>
          </p:nvPr>
        </p:nvSpPr>
        <p:spPr/>
        <p:txBody>
          <a:bodyPr/>
          <a:lstStyle/>
          <a:p>
            <a:fld id="{40ADF513-D906-4B4D-BD9D-4637DBFF60FA}" type="datetime1">
              <a:rPr lang="en-US" smtClean="0"/>
              <a:t>9/22/2014</a:t>
            </a:fld>
            <a:endParaRPr lang="en-US"/>
          </a:p>
        </p:txBody>
      </p:sp>
      <p:sp>
        <p:nvSpPr>
          <p:cNvPr id="5" name="Footer Placeholder 4"/>
          <p:cNvSpPr>
            <a:spLocks noGrp="1"/>
          </p:cNvSpPr>
          <p:nvPr>
            <p:ph type="ftr" sz="quarter" idx="11"/>
          </p:nvPr>
        </p:nvSpPr>
        <p:spPr/>
        <p:txBody>
          <a:bodyPr/>
          <a:lstStyle/>
          <a:p>
            <a:r>
              <a:rPr lang="en-US" smtClean="0"/>
              <a:t>Footer Text</a:t>
            </a:r>
            <a:endParaRPr lang="en-US"/>
          </a:p>
        </p:txBody>
      </p:sp>
      <p:sp>
        <p:nvSpPr>
          <p:cNvPr id="6" name="Slide Number Placeholder 5"/>
          <p:cNvSpPr>
            <a:spLocks noGrp="1"/>
          </p:cNvSpPr>
          <p:nvPr>
            <p:ph type="sldNum" sz="quarter" idx="12"/>
          </p:nvPr>
        </p:nvSpPr>
        <p:spPr/>
        <p:txBody>
          <a:bodyPr/>
          <a:lstStyle/>
          <a:p>
            <a:fld id="{BA9B540C-44DA-4F69-89C9-7C84606640D3}" type="slidenum">
              <a:rPr lang="en-US" smtClean="0"/>
              <a:pPr/>
              <a:t>‹nr.›</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smtClean="0"/>
          </a:p>
        </p:txBody>
      </p:sp>
      <p:sp>
        <p:nvSpPr>
          <p:cNvPr id="4" name="Date Placeholder 3"/>
          <p:cNvSpPr>
            <a:spLocks noGrp="1"/>
          </p:cNvSpPr>
          <p:nvPr>
            <p:ph type="dt" sz="half" idx="10"/>
          </p:nvPr>
        </p:nvSpPr>
        <p:spPr/>
        <p:txBody>
          <a:bodyPr/>
          <a:lstStyle/>
          <a:p>
            <a:fld id="{CE422207-701C-4814-BC28-B65DA7397420}" type="datetime1">
              <a:rPr lang="en-US" smtClean="0"/>
              <a:t>9/22/2014</a:t>
            </a:fld>
            <a:endParaRPr lang="en-US"/>
          </a:p>
        </p:txBody>
      </p:sp>
      <p:sp>
        <p:nvSpPr>
          <p:cNvPr id="5" name="Footer Placeholder 4"/>
          <p:cNvSpPr>
            <a:spLocks noGrp="1"/>
          </p:cNvSpPr>
          <p:nvPr>
            <p:ph type="ftr" sz="quarter" idx="11"/>
          </p:nvPr>
        </p:nvSpPr>
        <p:spPr/>
        <p:txBody>
          <a:bodyPr/>
          <a:lstStyle/>
          <a:p>
            <a:r>
              <a:rPr lang="en-US" smtClean="0"/>
              <a:t>Footer Text</a:t>
            </a:r>
            <a:endParaRPr lang="en-US"/>
          </a:p>
        </p:txBody>
      </p:sp>
      <p:sp>
        <p:nvSpPr>
          <p:cNvPr id="6" name="Slide Number Placeholder 5"/>
          <p:cNvSpPr>
            <a:spLocks noGrp="1"/>
          </p:cNvSpPr>
          <p:nvPr>
            <p:ph type="sldNum" sz="quarter" idx="12"/>
          </p:nvPr>
        </p:nvSpPr>
        <p:spPr/>
        <p:txBody>
          <a:bodyPr/>
          <a:lstStyle/>
          <a:p>
            <a:fld id="{BA9B540C-44DA-4F69-89C9-7C84606640D3}" type="slidenum">
              <a:rPr lang="en-US" smtClean="0"/>
              <a:pPr/>
              <a:t>‹nr.›</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nl-NL" smtClean="0"/>
              <a:t>Klik om de stijl te bewerken</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ED9CBE88-CF11-4E74-B8A1-51D906D60206}" type="datetime1">
              <a:rPr lang="en-US" smtClean="0"/>
              <a:t>9/22/2014</a:t>
            </a:fld>
            <a:endParaRPr lang="en-US"/>
          </a:p>
        </p:txBody>
      </p:sp>
      <p:sp>
        <p:nvSpPr>
          <p:cNvPr id="5" name="Footer Placeholder 4"/>
          <p:cNvSpPr>
            <a:spLocks noGrp="1"/>
          </p:cNvSpPr>
          <p:nvPr>
            <p:ph type="ftr" sz="quarter" idx="11"/>
          </p:nvPr>
        </p:nvSpPr>
        <p:spPr/>
        <p:txBody>
          <a:bodyPr/>
          <a:lstStyle/>
          <a:p>
            <a:r>
              <a:rPr lang="en-US" smtClean="0"/>
              <a:t>Footer Text</a:t>
            </a:r>
            <a:endParaRPr lang="en-US"/>
          </a:p>
        </p:txBody>
      </p:sp>
      <p:sp>
        <p:nvSpPr>
          <p:cNvPr id="6" name="Slide Number Placeholder 5"/>
          <p:cNvSpPr>
            <a:spLocks noGrp="1"/>
          </p:cNvSpPr>
          <p:nvPr>
            <p:ph type="sldNum" sz="quarter" idx="12"/>
          </p:nvPr>
        </p:nvSpPr>
        <p:spPr/>
        <p:txBody>
          <a:bodyPr/>
          <a:lstStyle/>
          <a:p>
            <a:fld id="{BA9B540C-44DA-4F69-89C9-7C84606640D3}" type="slidenum">
              <a:rPr lang="en-US" smtClean="0"/>
              <a:pPr/>
              <a:t>‹nr.›</a:t>
            </a:fld>
            <a:endParaRPr lang="en-US"/>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smtClean="0"/>
          </a:p>
        </p:txBody>
      </p:sp>
      <p:sp>
        <p:nvSpPr>
          <p:cNvPr id="5" name="Date Placeholder 4"/>
          <p:cNvSpPr>
            <a:spLocks noGrp="1"/>
          </p:cNvSpPr>
          <p:nvPr>
            <p:ph type="dt" sz="half" idx="10"/>
          </p:nvPr>
        </p:nvSpPr>
        <p:spPr/>
        <p:txBody>
          <a:bodyPr/>
          <a:lstStyle/>
          <a:p>
            <a:fld id="{3F0688B0-DD51-4D5A-BECC-3BF9318AAFC3}" type="datetime1">
              <a:rPr lang="en-US" smtClean="0"/>
              <a:t>9/22/2014</a:t>
            </a:fld>
            <a:endParaRPr lang="en-US"/>
          </a:p>
        </p:txBody>
      </p:sp>
      <p:sp>
        <p:nvSpPr>
          <p:cNvPr id="6" name="Footer Placeholder 5"/>
          <p:cNvSpPr>
            <a:spLocks noGrp="1"/>
          </p:cNvSpPr>
          <p:nvPr>
            <p:ph type="ftr" sz="quarter" idx="11"/>
          </p:nvPr>
        </p:nvSpPr>
        <p:spPr/>
        <p:txBody>
          <a:bodyPr/>
          <a:lstStyle/>
          <a:p>
            <a:r>
              <a:rPr lang="en-US" smtClean="0"/>
              <a:t>Footer Text</a:t>
            </a:r>
            <a:endParaRPr lang="en-US"/>
          </a:p>
        </p:txBody>
      </p:sp>
      <p:sp>
        <p:nvSpPr>
          <p:cNvPr id="7" name="Slide Number Placeholder 6"/>
          <p:cNvSpPr>
            <a:spLocks noGrp="1"/>
          </p:cNvSpPr>
          <p:nvPr>
            <p:ph type="sldNum" sz="quarter" idx="12"/>
          </p:nvPr>
        </p:nvSpPr>
        <p:spPr/>
        <p:txBody>
          <a:bodyPr/>
          <a:lstStyle/>
          <a:p>
            <a:fld id="{BA9B540C-44DA-4F69-89C9-7C84606640D3}" type="slidenum">
              <a:rPr lang="en-US" smtClean="0"/>
              <a:pPr/>
              <a:t>‹nr.›</a:t>
            </a:fld>
            <a:endParaRPr lang="en-US"/>
          </a:p>
        </p:txBody>
      </p:sp>
      <p:sp>
        <p:nvSpPr>
          <p:cNvPr id="9" name="Content Placeholder 8"/>
          <p:cNvSpPr>
            <a:spLocks noGrp="1"/>
          </p:cNvSpPr>
          <p:nvPr>
            <p:ph sz="quarter" idx="13"/>
          </p:nvPr>
        </p:nvSpPr>
        <p:spPr>
          <a:xfrm>
            <a:off x="365760" y="1600200"/>
            <a:ext cx="4041648" cy="4526280"/>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7" name="Date Placeholder 6"/>
          <p:cNvSpPr>
            <a:spLocks noGrp="1"/>
          </p:cNvSpPr>
          <p:nvPr>
            <p:ph type="dt" sz="half" idx="10"/>
          </p:nvPr>
        </p:nvSpPr>
        <p:spPr/>
        <p:txBody>
          <a:bodyPr/>
          <a:lstStyle/>
          <a:p>
            <a:fld id="{014440B8-93D1-4B7D-B74B-20D6889B3946}" type="datetime1">
              <a:rPr lang="en-US" smtClean="0"/>
              <a:t>9/22/2014</a:t>
            </a:fld>
            <a:endParaRPr lang="en-US"/>
          </a:p>
        </p:txBody>
      </p:sp>
      <p:sp>
        <p:nvSpPr>
          <p:cNvPr id="8" name="Footer Placeholder 7"/>
          <p:cNvSpPr>
            <a:spLocks noGrp="1"/>
          </p:cNvSpPr>
          <p:nvPr>
            <p:ph type="ftr" sz="quarter" idx="11"/>
          </p:nvPr>
        </p:nvSpPr>
        <p:spPr/>
        <p:txBody>
          <a:bodyPr/>
          <a:lstStyle/>
          <a:p>
            <a:r>
              <a:rPr lang="en-US" smtClean="0"/>
              <a:t>Footer Text</a:t>
            </a:r>
            <a:endParaRPr lang="en-US"/>
          </a:p>
        </p:txBody>
      </p:sp>
      <p:sp>
        <p:nvSpPr>
          <p:cNvPr id="9" name="Slide Number Placeholder 8"/>
          <p:cNvSpPr>
            <a:spLocks noGrp="1"/>
          </p:cNvSpPr>
          <p:nvPr>
            <p:ph type="sldNum" sz="quarter" idx="12"/>
          </p:nvPr>
        </p:nvSpPr>
        <p:spPr/>
        <p:txBody>
          <a:bodyPr/>
          <a:lstStyle/>
          <a:p>
            <a:fld id="{BA9B540C-44DA-4F69-89C9-7C84606640D3}" type="slidenum">
              <a:rPr lang="en-US" smtClean="0"/>
              <a:pPr/>
              <a:t>‹nr.›</a:t>
            </a:fld>
            <a:endParaRPr lang="en-US"/>
          </a:p>
        </p:txBody>
      </p:sp>
      <p:sp>
        <p:nvSpPr>
          <p:cNvPr id="11" name="Content Placeholder 10"/>
          <p:cNvSpPr>
            <a:spLocks noGrp="1"/>
          </p:cNvSpPr>
          <p:nvPr>
            <p:ph sz="quarter" idx="13"/>
          </p:nvPr>
        </p:nvSpPr>
        <p:spPr>
          <a:xfrm>
            <a:off x="457200" y="2212848"/>
            <a:ext cx="4041648" cy="3913632"/>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04AC75A4-FC57-4E33-A63F-8B571967BA05}" type="datetime1">
              <a:rPr lang="en-US" smtClean="0"/>
              <a:t>9/22/2014</a:t>
            </a:fld>
            <a:endParaRPr lang="en-US"/>
          </a:p>
        </p:txBody>
      </p:sp>
      <p:sp>
        <p:nvSpPr>
          <p:cNvPr id="4" name="Footer Placeholder 3"/>
          <p:cNvSpPr>
            <a:spLocks noGrp="1"/>
          </p:cNvSpPr>
          <p:nvPr>
            <p:ph type="ftr" sz="quarter" idx="11"/>
          </p:nvPr>
        </p:nvSpPr>
        <p:spPr/>
        <p:txBody>
          <a:bodyPr/>
          <a:lstStyle/>
          <a:p>
            <a:r>
              <a:rPr lang="en-US" smtClean="0"/>
              <a:t>Footer Text</a:t>
            </a:r>
            <a:endParaRPr lang="en-US"/>
          </a:p>
        </p:txBody>
      </p:sp>
      <p:sp>
        <p:nvSpPr>
          <p:cNvPr id="5" name="Slide Number Placeholder 4"/>
          <p:cNvSpPr>
            <a:spLocks noGrp="1"/>
          </p:cNvSpPr>
          <p:nvPr>
            <p:ph type="sldNum" sz="quarter" idx="12"/>
          </p:nvPr>
        </p:nvSpPr>
        <p:spPr/>
        <p:txBody>
          <a:bodyPr/>
          <a:lstStyle/>
          <a:p>
            <a:fld id="{BA9B540C-44DA-4F69-89C9-7C84606640D3}" type="slidenum">
              <a:rPr lang="en-US" smtClean="0"/>
              <a:pPr/>
              <a:t>‹nr.›</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511EDB7-4BAB-46CB-93DB-56EA25EAE927}" type="datetime1">
              <a:rPr lang="en-US" smtClean="0"/>
              <a:t>9/22/2014</a:t>
            </a:fld>
            <a:endParaRPr lang="en-US"/>
          </a:p>
        </p:txBody>
      </p:sp>
      <p:sp>
        <p:nvSpPr>
          <p:cNvPr id="3" name="Footer Placeholder 2"/>
          <p:cNvSpPr>
            <a:spLocks noGrp="1"/>
          </p:cNvSpPr>
          <p:nvPr>
            <p:ph type="ftr" sz="quarter" idx="11"/>
          </p:nvPr>
        </p:nvSpPr>
        <p:spPr/>
        <p:txBody>
          <a:bodyPr/>
          <a:lstStyle/>
          <a:p>
            <a:r>
              <a:rPr lang="en-US" smtClean="0"/>
              <a:t>Footer Text</a:t>
            </a:r>
            <a:endParaRPr lang="en-US"/>
          </a:p>
        </p:txBody>
      </p:sp>
      <p:sp>
        <p:nvSpPr>
          <p:cNvPr id="4" name="Slide Number Placeholder 3"/>
          <p:cNvSpPr>
            <a:spLocks noGrp="1"/>
          </p:cNvSpPr>
          <p:nvPr>
            <p:ph type="sldNum" sz="quarter" idx="12"/>
          </p:nvPr>
        </p:nvSpPr>
        <p:spPr/>
        <p:txBody>
          <a:bodyPr/>
          <a:lstStyle/>
          <a:p>
            <a:fld id="{BA9B540C-44DA-4F69-89C9-7C84606640D3}" type="slidenum">
              <a:rPr lang="en-US" smtClean="0"/>
              <a:pPr/>
              <a:t>‹nr.›</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nl-NL" smtClean="0"/>
              <a:t>Klik om de stijl te bewerken</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173ABF16-B6BF-47C7-8F1F-DE0ED7AE0A3F}" type="datetime1">
              <a:rPr lang="en-US" smtClean="0"/>
              <a:t>9/22/2014</a:t>
            </a:fld>
            <a:endParaRPr lang="en-US"/>
          </a:p>
        </p:txBody>
      </p:sp>
      <p:sp>
        <p:nvSpPr>
          <p:cNvPr id="6" name="Footer Placeholder 5"/>
          <p:cNvSpPr>
            <a:spLocks noGrp="1"/>
          </p:cNvSpPr>
          <p:nvPr>
            <p:ph type="ftr" sz="quarter" idx="11"/>
          </p:nvPr>
        </p:nvSpPr>
        <p:spPr/>
        <p:txBody>
          <a:bodyPr/>
          <a:lstStyle/>
          <a:p>
            <a:r>
              <a:rPr lang="en-US" smtClean="0"/>
              <a:t>Footer Text</a:t>
            </a:r>
            <a:endParaRPr lang="en-US"/>
          </a:p>
        </p:txBody>
      </p:sp>
      <p:sp>
        <p:nvSpPr>
          <p:cNvPr id="7" name="Slide Number Placeholder 6"/>
          <p:cNvSpPr>
            <a:spLocks noGrp="1"/>
          </p:cNvSpPr>
          <p:nvPr>
            <p:ph type="sldNum" sz="quarter" idx="12"/>
          </p:nvPr>
        </p:nvSpPr>
        <p:spPr/>
        <p:txBody>
          <a:bodyPr/>
          <a:lstStyle/>
          <a:p>
            <a:fld id="{BA9B540C-44DA-4F69-89C9-7C84606640D3}" type="slidenum">
              <a:rPr lang="en-US" smtClean="0"/>
              <a:pPr/>
              <a:t>‹nr.›</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nl-NL" smtClean="0"/>
              <a:t>Klik om de stijl te bewerken</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4DCC99C6-8A2D-4EAC-AB9F-213E7F93DC72}" type="datetime1">
              <a:rPr lang="en-US" smtClean="0"/>
              <a:t>9/22/2014</a:t>
            </a:fld>
            <a:endParaRPr lang="en-US"/>
          </a:p>
        </p:txBody>
      </p:sp>
      <p:sp>
        <p:nvSpPr>
          <p:cNvPr id="6" name="Footer Placeholder 5"/>
          <p:cNvSpPr>
            <a:spLocks noGrp="1"/>
          </p:cNvSpPr>
          <p:nvPr>
            <p:ph type="ftr" sz="quarter" idx="11"/>
          </p:nvPr>
        </p:nvSpPr>
        <p:spPr/>
        <p:txBody>
          <a:bodyPr/>
          <a:lstStyle/>
          <a:p>
            <a:r>
              <a:rPr lang="en-US" smtClean="0"/>
              <a:t>Footer Text</a:t>
            </a:r>
            <a:endParaRPr lang="en-US"/>
          </a:p>
        </p:txBody>
      </p:sp>
      <p:sp>
        <p:nvSpPr>
          <p:cNvPr id="7" name="Slide Number Placeholder 6"/>
          <p:cNvSpPr>
            <a:spLocks noGrp="1"/>
          </p:cNvSpPr>
          <p:nvPr>
            <p:ph type="sldNum" sz="quarter" idx="12"/>
          </p:nvPr>
        </p:nvSpPr>
        <p:spPr/>
        <p:txBody>
          <a:bodyPr/>
          <a:lstStyle/>
          <a:p>
            <a:fld id="{BA9B540C-44DA-4F69-89C9-7C84606640D3}" type="slidenum">
              <a:rPr lang="en-US" smtClean="0"/>
              <a:pPr/>
              <a:t>‹nr.›</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nl-NL" smtClean="0"/>
              <a:t>Klik om de stijl te bewerken</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smtClean="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33F5A1C8-EC62-47A5-AA3B-C2485D6318F2}" type="datetime1">
              <a:rPr lang="en-US" smtClean="0"/>
              <a:t>9/22/2014</a:t>
            </a:fld>
            <a:endParaRPr lang="en-US" dirty="0"/>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r>
              <a:rPr lang="en-US" smtClean="0"/>
              <a:t>Footer Text</a:t>
            </a:r>
            <a:endParaRPr lang="en-US" dirty="0"/>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BA9B540C-44DA-4F69-89C9-7C84606640D3}" type="slidenum">
              <a:rPr lang="en-US" smtClean="0"/>
              <a:pPr/>
              <a:t>‹nr.›</a:t>
            </a:fld>
            <a:endParaRPr lang="en-US" dirty="0"/>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www2.netflix.com/WiPlayer?movieid=70301447&amp;trkid=50265465#MovieId=70301608&amp;EpisodeMovieId=70301448"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s://www.youtube.com/watch?v=mgiHbkVNVtU"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s://www.youtube.com/watch?v=S4JX72CcmUs"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www2.netflix.com/WiPlayer?movieid=70143858&amp;trkid=50264811"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www2.netflix.com/WiPlayer?movieid=70195800&amp;trkid=50263249&amp;tctx=0%2C17%2C8faaf965-f977-40e4-ae66-f528e4fbd629-20348693"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Teamrollen 2</a:t>
            </a:r>
            <a:br>
              <a:rPr lang="nl-NL" dirty="0" smtClean="0"/>
            </a:br>
            <a:endParaRPr lang="nl-NL" dirty="0"/>
          </a:p>
        </p:txBody>
      </p:sp>
      <p:sp>
        <p:nvSpPr>
          <p:cNvPr id="3" name="Ondertitel 2"/>
          <p:cNvSpPr>
            <a:spLocks noGrp="1"/>
          </p:cNvSpPr>
          <p:nvPr>
            <p:ph type="subTitle" idx="1"/>
          </p:nvPr>
        </p:nvSpPr>
        <p:spPr/>
        <p:txBody>
          <a:bodyPr/>
          <a:lstStyle/>
          <a:p>
            <a:endParaRPr lang="nl-NL"/>
          </a:p>
        </p:txBody>
      </p:sp>
    </p:spTree>
    <p:extLst>
      <p:ext uri="{BB962C8B-B14F-4D97-AF65-F5344CB8AC3E}">
        <p14:creationId xmlns:p14="http://schemas.microsoft.com/office/powerpoint/2010/main" val="347244611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Opdracht bedrijfsman</a:t>
            </a:r>
            <a:endParaRPr lang="nl-NL" dirty="0"/>
          </a:p>
        </p:txBody>
      </p:sp>
      <p:sp>
        <p:nvSpPr>
          <p:cNvPr id="3" name="Tijdelijke aanduiding voor inhoud 2"/>
          <p:cNvSpPr>
            <a:spLocks noGrp="1"/>
          </p:cNvSpPr>
          <p:nvPr>
            <p:ph idx="1"/>
          </p:nvPr>
        </p:nvSpPr>
        <p:spPr/>
        <p:txBody>
          <a:bodyPr/>
          <a:lstStyle/>
          <a:p>
            <a:r>
              <a:rPr lang="nl-NL" dirty="0" smtClean="0"/>
              <a:t>De bedrijfsman is goed in het uitvoeren van instructies om te komen tot het eindresultaat, ook als deze saai lijken.</a:t>
            </a:r>
          </a:p>
          <a:p>
            <a:endParaRPr lang="nl-NL" dirty="0"/>
          </a:p>
          <a:p>
            <a:pPr marL="0" indent="0">
              <a:buNone/>
            </a:pPr>
            <a:r>
              <a:rPr lang="nl-NL" dirty="0" smtClean="0"/>
              <a:t>Je krijgt stap voor stap instructies om een tekening na te maken. Volg deze op om de tekening te imiteren.</a:t>
            </a:r>
          </a:p>
          <a:p>
            <a:pPr marL="0" indent="0">
              <a:buNone/>
            </a:pPr>
            <a:endParaRPr lang="nl-NL" dirty="0"/>
          </a:p>
          <a:p>
            <a:pPr marL="0" indent="0">
              <a:buNone/>
            </a:pPr>
            <a:r>
              <a:rPr lang="nl-NL" dirty="0" smtClean="0"/>
              <a:t>Individuele opdracht.</a:t>
            </a:r>
            <a:endParaRPr lang="nl-NL" dirty="0"/>
          </a:p>
        </p:txBody>
      </p:sp>
    </p:spTree>
    <p:extLst>
      <p:ext uri="{BB962C8B-B14F-4D97-AF65-F5344CB8AC3E}">
        <p14:creationId xmlns:p14="http://schemas.microsoft.com/office/powerpoint/2010/main" val="29044452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Brononderzoeker</a:t>
            </a:r>
            <a:endParaRPr lang="nl-NL" dirty="0"/>
          </a:p>
        </p:txBody>
      </p:sp>
      <p:sp>
        <p:nvSpPr>
          <p:cNvPr id="3" name="Tijdelijke aanduiding voor inhoud 2"/>
          <p:cNvSpPr>
            <a:spLocks noGrp="1"/>
          </p:cNvSpPr>
          <p:nvPr>
            <p:ph idx="1"/>
          </p:nvPr>
        </p:nvSpPr>
        <p:spPr/>
        <p:txBody>
          <a:bodyPr/>
          <a:lstStyle/>
          <a:p>
            <a:pPr marL="0" indent="0">
              <a:buNone/>
            </a:pPr>
            <a:r>
              <a:rPr lang="nl-NL" dirty="0">
                <a:hlinkClick r:id="rId2"/>
              </a:rPr>
              <a:t>http://</a:t>
            </a:r>
            <a:r>
              <a:rPr lang="nl-NL" dirty="0" smtClean="0">
                <a:hlinkClick r:id="rId2"/>
              </a:rPr>
              <a:t>www2.netflix.com/WiPlayer?movieid=70301447&amp;trkid=50265465#MovieId=70301608&amp;EpisodeMovieId=70301448</a:t>
            </a:r>
            <a:r>
              <a:rPr lang="nl-NL" dirty="0" smtClean="0"/>
              <a:t> </a:t>
            </a:r>
          </a:p>
          <a:p>
            <a:pPr marL="0" indent="0">
              <a:buNone/>
            </a:pPr>
            <a:endParaRPr lang="nl-NL" dirty="0"/>
          </a:p>
          <a:p>
            <a:pPr marL="0" indent="0">
              <a:buNone/>
            </a:pPr>
            <a:r>
              <a:rPr lang="nl-NL" dirty="0" smtClean="0"/>
              <a:t>De brononderzoeker is een netwerker, die graag gebruikt maakt van de goede ideeën van anderen.</a:t>
            </a:r>
            <a:endParaRPr lang="nl-NL" dirty="0"/>
          </a:p>
        </p:txBody>
      </p:sp>
    </p:spTree>
    <p:extLst>
      <p:ext uri="{BB962C8B-B14F-4D97-AF65-F5344CB8AC3E}">
        <p14:creationId xmlns:p14="http://schemas.microsoft.com/office/powerpoint/2010/main" val="14266762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188640"/>
            <a:ext cx="8229600" cy="1628800"/>
          </a:xfrm>
        </p:spPr>
        <p:txBody>
          <a:bodyPr/>
          <a:lstStyle/>
          <a:p>
            <a:r>
              <a:rPr lang="nl-NL" dirty="0" smtClean="0"/>
              <a:t>Opdracht brononderzoeker</a:t>
            </a:r>
            <a:endParaRPr lang="nl-NL" dirty="0"/>
          </a:p>
        </p:txBody>
      </p:sp>
      <p:sp>
        <p:nvSpPr>
          <p:cNvPr id="3" name="Tijdelijke aanduiding voor inhoud 2"/>
          <p:cNvSpPr>
            <a:spLocks noGrp="1"/>
          </p:cNvSpPr>
          <p:nvPr>
            <p:ph idx="1"/>
          </p:nvPr>
        </p:nvSpPr>
        <p:spPr>
          <a:xfrm>
            <a:off x="539552" y="1916832"/>
            <a:ext cx="8147248" cy="4209331"/>
          </a:xfrm>
        </p:spPr>
        <p:txBody>
          <a:bodyPr/>
          <a:lstStyle/>
          <a:p>
            <a:pPr marL="0" indent="0">
              <a:buNone/>
            </a:pPr>
            <a:r>
              <a:rPr lang="nl-NL" dirty="0" smtClean="0"/>
              <a:t>We gaan het spel ‘zullen we gaan…’ spelen. Op de vraag ‘zullen we gaan..’ antwoord iemand met een actie, zoals ‘rennen?’. De rest van de groep reageert met een enthousiast ‘ja!’. En voert de actie uit, tot de volgende ‘zullen we gaan…’</a:t>
            </a:r>
          </a:p>
          <a:p>
            <a:pPr marL="0" indent="0">
              <a:buNone/>
            </a:pPr>
            <a:endParaRPr lang="nl-NL" dirty="0"/>
          </a:p>
          <a:p>
            <a:pPr marL="0" indent="0">
              <a:buNone/>
            </a:pPr>
            <a:r>
              <a:rPr lang="nl-NL" dirty="0" smtClean="0"/>
              <a:t>Daarna wordt dit voort gezet in duo’s.</a:t>
            </a:r>
          </a:p>
          <a:p>
            <a:pPr marL="0" indent="0">
              <a:buNone/>
            </a:pPr>
            <a:endParaRPr lang="nl-NL" dirty="0"/>
          </a:p>
          <a:p>
            <a:pPr marL="0" indent="0">
              <a:buNone/>
            </a:pPr>
            <a:r>
              <a:rPr lang="nl-NL" dirty="0" smtClean="0"/>
              <a:t>Tot slot wordt de vraag niet meer gesteld maar betekend een klap een wisseling van actie.</a:t>
            </a:r>
          </a:p>
        </p:txBody>
      </p:sp>
    </p:spTree>
    <p:extLst>
      <p:ext uri="{BB962C8B-B14F-4D97-AF65-F5344CB8AC3E}">
        <p14:creationId xmlns:p14="http://schemas.microsoft.com/office/powerpoint/2010/main" val="116905429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Willen </a:t>
            </a:r>
            <a:endParaRPr lang="nl-NL" dirty="0"/>
          </a:p>
        </p:txBody>
      </p:sp>
      <p:sp>
        <p:nvSpPr>
          <p:cNvPr id="3" name="Tijdelijke aanduiding voor inhoud 2"/>
          <p:cNvSpPr>
            <a:spLocks noGrp="1"/>
          </p:cNvSpPr>
          <p:nvPr>
            <p:ph idx="1"/>
          </p:nvPr>
        </p:nvSpPr>
        <p:spPr/>
        <p:txBody>
          <a:bodyPr/>
          <a:lstStyle/>
          <a:p>
            <a:r>
              <a:rPr lang="nl-NL" dirty="0" smtClean="0"/>
              <a:t>Vormer: is competitief, vastberaden en ambitieus. Ze zijn prestatiegericht en laten zich niet snel afschrikken.</a:t>
            </a:r>
          </a:p>
          <a:p>
            <a:endParaRPr lang="nl-NL" dirty="0"/>
          </a:p>
          <a:p>
            <a:r>
              <a:rPr lang="nl-NL" dirty="0" smtClean="0"/>
              <a:t>Voorzitter: is een dominant figuur, die objectief knopen door kan hakken met oog op het eindresultaat, maar met respect voor anderen. Hij kan goed samenvatten, verhelderen en delegeren.</a:t>
            </a:r>
            <a:endParaRPr lang="nl-NL" dirty="0"/>
          </a:p>
        </p:txBody>
      </p:sp>
    </p:spTree>
    <p:extLst>
      <p:ext uri="{BB962C8B-B14F-4D97-AF65-F5344CB8AC3E}">
        <p14:creationId xmlns:p14="http://schemas.microsoft.com/office/powerpoint/2010/main" val="49525513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Vormer</a:t>
            </a:r>
            <a:endParaRPr lang="nl-NL" dirty="0"/>
          </a:p>
        </p:txBody>
      </p:sp>
      <p:sp>
        <p:nvSpPr>
          <p:cNvPr id="3" name="Tijdelijke aanduiding voor inhoud 2"/>
          <p:cNvSpPr>
            <a:spLocks noGrp="1"/>
          </p:cNvSpPr>
          <p:nvPr>
            <p:ph idx="1"/>
          </p:nvPr>
        </p:nvSpPr>
        <p:spPr/>
        <p:txBody>
          <a:bodyPr/>
          <a:lstStyle/>
          <a:p>
            <a:r>
              <a:rPr lang="nl-NL" dirty="0">
                <a:hlinkClick r:id="rId2"/>
              </a:rPr>
              <a:t>https://</a:t>
            </a:r>
            <a:r>
              <a:rPr lang="nl-NL" dirty="0" smtClean="0">
                <a:hlinkClick r:id="rId2"/>
              </a:rPr>
              <a:t>www.youtube.com/watch?v=mgiHbkVNVtU</a:t>
            </a:r>
            <a:r>
              <a:rPr lang="nl-NL" dirty="0" smtClean="0"/>
              <a:t> </a:t>
            </a:r>
          </a:p>
          <a:p>
            <a:endParaRPr lang="nl-NL" dirty="0"/>
          </a:p>
          <a:p>
            <a:r>
              <a:rPr lang="nl-NL" dirty="0" smtClean="0"/>
              <a:t>Is zelfverzekerd, gaat de strijd aan en wil graag winnen. Laat zich niet snel afschrikken, maar kan daardoor ook snel oververhit reageren.</a:t>
            </a:r>
            <a:endParaRPr lang="nl-NL" dirty="0"/>
          </a:p>
        </p:txBody>
      </p:sp>
    </p:spTree>
    <p:extLst>
      <p:ext uri="{BB962C8B-B14F-4D97-AF65-F5344CB8AC3E}">
        <p14:creationId xmlns:p14="http://schemas.microsoft.com/office/powerpoint/2010/main" val="247258712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Opdracht vormer</a:t>
            </a:r>
            <a:endParaRPr lang="nl-NL" dirty="0"/>
          </a:p>
        </p:txBody>
      </p:sp>
      <p:sp>
        <p:nvSpPr>
          <p:cNvPr id="3" name="Tijdelijke aanduiding voor inhoud 2"/>
          <p:cNvSpPr>
            <a:spLocks noGrp="1"/>
          </p:cNvSpPr>
          <p:nvPr>
            <p:ph idx="1"/>
          </p:nvPr>
        </p:nvSpPr>
        <p:spPr/>
        <p:txBody>
          <a:bodyPr/>
          <a:lstStyle/>
          <a:p>
            <a:r>
              <a:rPr lang="nl-NL" dirty="0" smtClean="0"/>
              <a:t>De vormer houd van discussie en gaat graag de strijd aan.</a:t>
            </a:r>
          </a:p>
          <a:p>
            <a:endParaRPr lang="nl-NL" dirty="0"/>
          </a:p>
          <a:p>
            <a:pPr marL="0" indent="0">
              <a:buNone/>
            </a:pPr>
            <a:r>
              <a:rPr lang="nl-NL" dirty="0" smtClean="0"/>
              <a:t>Je gaat in groepjes proberen deze quiz te winnen!</a:t>
            </a:r>
          </a:p>
          <a:p>
            <a:pPr marL="0" indent="0">
              <a:buNone/>
            </a:pPr>
            <a:endParaRPr lang="nl-NL" dirty="0"/>
          </a:p>
        </p:txBody>
      </p:sp>
    </p:spTree>
    <p:extLst>
      <p:ext uri="{BB962C8B-B14F-4D97-AF65-F5344CB8AC3E}">
        <p14:creationId xmlns:p14="http://schemas.microsoft.com/office/powerpoint/2010/main" val="37286880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Voorzitter</a:t>
            </a:r>
            <a:endParaRPr lang="nl-NL" dirty="0"/>
          </a:p>
        </p:txBody>
      </p:sp>
      <p:sp>
        <p:nvSpPr>
          <p:cNvPr id="3" name="Tijdelijke aanduiding voor inhoud 2"/>
          <p:cNvSpPr>
            <a:spLocks noGrp="1"/>
          </p:cNvSpPr>
          <p:nvPr>
            <p:ph idx="1"/>
          </p:nvPr>
        </p:nvSpPr>
        <p:spPr/>
        <p:txBody>
          <a:bodyPr/>
          <a:lstStyle/>
          <a:p>
            <a:pPr marL="0" indent="0">
              <a:buNone/>
            </a:pPr>
            <a:r>
              <a:rPr lang="nl-NL" dirty="0">
                <a:hlinkClick r:id="rId2"/>
              </a:rPr>
              <a:t>https://</a:t>
            </a:r>
            <a:r>
              <a:rPr lang="nl-NL" dirty="0" smtClean="0">
                <a:hlinkClick r:id="rId2"/>
              </a:rPr>
              <a:t>www.youtube.com/watch?v=S4JX72CcmUs</a:t>
            </a:r>
            <a:r>
              <a:rPr lang="nl-NL" dirty="0" smtClean="0"/>
              <a:t> </a:t>
            </a:r>
            <a:endParaRPr lang="nl-NL" dirty="0"/>
          </a:p>
          <a:p>
            <a:pPr marL="0" indent="0">
              <a:buNone/>
            </a:pPr>
            <a:endParaRPr lang="nl-NL" dirty="0"/>
          </a:p>
          <a:p>
            <a:pPr marL="0" indent="0">
              <a:buNone/>
            </a:pPr>
            <a:r>
              <a:rPr lang="nl-NL" dirty="0" smtClean="0"/>
              <a:t>Belbin: </a:t>
            </a:r>
            <a:r>
              <a:rPr lang="nl-NL" i="1" dirty="0" smtClean="0"/>
              <a:t>‘Een goede voorzitter is iemand die tolerant genoeg is om naar anderen te luisteren, maar sterk genoeg om hun advies naast zich neer te leggen.’</a:t>
            </a:r>
            <a:endParaRPr lang="nl-NL" i="1" dirty="0"/>
          </a:p>
        </p:txBody>
      </p:sp>
    </p:spTree>
    <p:extLst>
      <p:ext uri="{BB962C8B-B14F-4D97-AF65-F5344CB8AC3E}">
        <p14:creationId xmlns:p14="http://schemas.microsoft.com/office/powerpoint/2010/main" val="250391779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Opdracht voorzitter</a:t>
            </a:r>
            <a:endParaRPr lang="nl-NL" dirty="0"/>
          </a:p>
        </p:txBody>
      </p:sp>
      <p:sp>
        <p:nvSpPr>
          <p:cNvPr id="3" name="Tijdelijke aanduiding voor inhoud 2"/>
          <p:cNvSpPr>
            <a:spLocks noGrp="1"/>
          </p:cNvSpPr>
          <p:nvPr>
            <p:ph idx="1"/>
          </p:nvPr>
        </p:nvSpPr>
        <p:spPr/>
        <p:txBody>
          <a:bodyPr/>
          <a:lstStyle/>
          <a:p>
            <a:pPr marL="0" indent="0">
              <a:buNone/>
            </a:pPr>
            <a:r>
              <a:rPr lang="nl-NL" dirty="0" smtClean="0"/>
              <a:t>In Duo’s</a:t>
            </a:r>
          </a:p>
          <a:p>
            <a:pPr marL="0" indent="0">
              <a:buNone/>
            </a:pPr>
            <a:endParaRPr lang="nl-NL" dirty="0"/>
          </a:p>
          <a:p>
            <a:pPr marL="0" indent="0">
              <a:buNone/>
            </a:pPr>
            <a:r>
              <a:rPr lang="nl-NL" dirty="0" smtClean="0"/>
              <a:t>De één verteld een verhaal met zoveel mogelijk details. De ander, de voorzitter, stelt daarover vragen en vat dit aan het einde samen tot een duidelijk verhaal.</a:t>
            </a:r>
            <a:endParaRPr lang="nl-NL" dirty="0"/>
          </a:p>
        </p:txBody>
      </p:sp>
    </p:spTree>
    <p:extLst>
      <p:ext uri="{BB962C8B-B14F-4D97-AF65-F5344CB8AC3E}">
        <p14:creationId xmlns:p14="http://schemas.microsoft.com/office/powerpoint/2010/main" val="67560105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Welke rollen zijn er?</a:t>
            </a:r>
            <a:endParaRPr lang="nl-NL" dirty="0"/>
          </a:p>
        </p:txBody>
      </p:sp>
      <p:sp>
        <p:nvSpPr>
          <p:cNvPr id="3" name="Tijdelijke aanduiding voor inhoud 2"/>
          <p:cNvSpPr>
            <a:spLocks noGrp="1"/>
          </p:cNvSpPr>
          <p:nvPr>
            <p:ph idx="1"/>
          </p:nvPr>
        </p:nvSpPr>
        <p:spPr/>
        <p:txBody>
          <a:bodyPr>
            <a:normAutofit lnSpcReduction="10000"/>
          </a:bodyPr>
          <a:lstStyle/>
          <a:p>
            <a:r>
              <a:rPr lang="nl-NL" dirty="0" smtClean="0"/>
              <a:t>Voelen:</a:t>
            </a:r>
          </a:p>
          <a:p>
            <a:pPr marL="0" indent="0">
              <a:buNone/>
            </a:pPr>
            <a:r>
              <a:rPr lang="nl-NL" dirty="0"/>
              <a:t>	</a:t>
            </a:r>
            <a:r>
              <a:rPr lang="nl-NL" dirty="0" smtClean="0"/>
              <a:t>Zorgdrager en groepswerker</a:t>
            </a:r>
          </a:p>
          <a:p>
            <a:pPr marL="0" indent="0">
              <a:buNone/>
            </a:pPr>
            <a:endParaRPr lang="nl-NL" dirty="0" smtClean="0"/>
          </a:p>
          <a:p>
            <a:r>
              <a:rPr lang="nl-NL" dirty="0" smtClean="0"/>
              <a:t>Doen:</a:t>
            </a:r>
          </a:p>
          <a:p>
            <a:pPr marL="0" indent="0">
              <a:buNone/>
            </a:pPr>
            <a:r>
              <a:rPr lang="nl-NL" dirty="0"/>
              <a:t>	B</a:t>
            </a:r>
            <a:r>
              <a:rPr lang="nl-NL" dirty="0" smtClean="0"/>
              <a:t>edrijfsman en brononderzoeker</a:t>
            </a:r>
          </a:p>
          <a:p>
            <a:pPr marL="0" indent="0">
              <a:buNone/>
            </a:pPr>
            <a:endParaRPr lang="nl-NL" dirty="0" smtClean="0"/>
          </a:p>
          <a:p>
            <a:r>
              <a:rPr lang="nl-NL" dirty="0" smtClean="0"/>
              <a:t>Willen:</a:t>
            </a:r>
          </a:p>
          <a:p>
            <a:pPr marL="0" indent="0">
              <a:buNone/>
            </a:pPr>
            <a:r>
              <a:rPr lang="nl-NL" dirty="0"/>
              <a:t>	</a:t>
            </a:r>
            <a:r>
              <a:rPr lang="nl-NL" dirty="0" smtClean="0"/>
              <a:t>Vormer en voorzitter</a:t>
            </a:r>
          </a:p>
          <a:p>
            <a:pPr marL="0" indent="0">
              <a:buNone/>
            </a:pPr>
            <a:endParaRPr lang="nl-NL" dirty="0" smtClean="0"/>
          </a:p>
          <a:p>
            <a:r>
              <a:rPr lang="nl-NL" dirty="0" smtClean="0"/>
              <a:t>Voelen:</a:t>
            </a:r>
          </a:p>
          <a:p>
            <a:pPr marL="0" indent="0">
              <a:buNone/>
            </a:pPr>
            <a:r>
              <a:rPr lang="nl-NL" dirty="0"/>
              <a:t>	</a:t>
            </a:r>
            <a:r>
              <a:rPr lang="nl-NL" dirty="0" smtClean="0"/>
              <a:t>Plant en monitor</a:t>
            </a:r>
          </a:p>
          <a:p>
            <a:pPr marL="0" indent="0">
              <a:buNone/>
            </a:pPr>
            <a:endParaRPr lang="nl-NL" dirty="0"/>
          </a:p>
        </p:txBody>
      </p:sp>
    </p:spTree>
    <p:extLst>
      <p:ext uri="{BB962C8B-B14F-4D97-AF65-F5344CB8AC3E}">
        <p14:creationId xmlns:p14="http://schemas.microsoft.com/office/powerpoint/2010/main" val="35924984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SLB-webpagina?</a:t>
            </a:r>
            <a:endParaRPr lang="nl-NL" dirty="0"/>
          </a:p>
        </p:txBody>
      </p:sp>
      <p:sp>
        <p:nvSpPr>
          <p:cNvPr id="3" name="Tijdelijke aanduiding voor inhoud 2"/>
          <p:cNvSpPr>
            <a:spLocks noGrp="1"/>
          </p:cNvSpPr>
          <p:nvPr>
            <p:ph idx="1"/>
          </p:nvPr>
        </p:nvSpPr>
        <p:spPr/>
        <p:txBody>
          <a:bodyPr/>
          <a:lstStyle/>
          <a:p>
            <a:endParaRPr lang="nl-NL"/>
          </a:p>
        </p:txBody>
      </p:sp>
    </p:spTree>
    <p:extLst>
      <p:ext uri="{BB962C8B-B14F-4D97-AF65-F5344CB8AC3E}">
        <p14:creationId xmlns:p14="http://schemas.microsoft.com/office/powerpoint/2010/main" val="358679204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Vorige week</a:t>
            </a:r>
            <a:endParaRPr lang="nl-NL" dirty="0"/>
          </a:p>
        </p:txBody>
      </p:sp>
      <p:sp>
        <p:nvSpPr>
          <p:cNvPr id="3" name="Tijdelijke aanduiding voor inhoud 2"/>
          <p:cNvSpPr>
            <a:spLocks noGrp="1"/>
          </p:cNvSpPr>
          <p:nvPr>
            <p:ph idx="1"/>
          </p:nvPr>
        </p:nvSpPr>
        <p:spPr/>
        <p:txBody>
          <a:bodyPr/>
          <a:lstStyle/>
          <a:p>
            <a:r>
              <a:rPr lang="nl-NL" dirty="0" smtClean="0"/>
              <a:t>Rollen denken:</a:t>
            </a:r>
          </a:p>
          <a:p>
            <a:pPr marL="0" indent="0">
              <a:buNone/>
            </a:pPr>
            <a:r>
              <a:rPr lang="nl-NL" dirty="0"/>
              <a:t>	</a:t>
            </a:r>
            <a:r>
              <a:rPr lang="nl-NL" dirty="0" smtClean="0"/>
              <a:t>Plant en monitor</a:t>
            </a:r>
          </a:p>
          <a:p>
            <a:pPr marL="0" indent="0">
              <a:buNone/>
            </a:pPr>
            <a:endParaRPr lang="nl-NL" dirty="0"/>
          </a:p>
          <a:p>
            <a:pPr marL="0" indent="0">
              <a:buNone/>
            </a:pPr>
            <a:r>
              <a:rPr lang="nl-NL" dirty="0" smtClean="0"/>
              <a:t>Wie herkende zich in een van de rollen?</a:t>
            </a:r>
            <a:endParaRPr lang="nl-NL" dirty="0"/>
          </a:p>
        </p:txBody>
      </p:sp>
    </p:spTree>
    <p:extLst>
      <p:ext uri="{BB962C8B-B14F-4D97-AF65-F5344CB8AC3E}">
        <p14:creationId xmlns:p14="http://schemas.microsoft.com/office/powerpoint/2010/main" val="11158331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Voelen</a:t>
            </a:r>
            <a:endParaRPr lang="nl-NL" dirty="0"/>
          </a:p>
        </p:txBody>
      </p:sp>
      <p:sp>
        <p:nvSpPr>
          <p:cNvPr id="3" name="Tijdelijke aanduiding voor inhoud 2"/>
          <p:cNvSpPr>
            <a:spLocks noGrp="1"/>
          </p:cNvSpPr>
          <p:nvPr>
            <p:ph idx="1"/>
          </p:nvPr>
        </p:nvSpPr>
        <p:spPr/>
        <p:txBody>
          <a:bodyPr/>
          <a:lstStyle/>
          <a:p>
            <a:r>
              <a:rPr lang="nl-NL" dirty="0" smtClean="0"/>
              <a:t>Zorgdrager: heeft hart voor de zaak, betrokken, precies en perfectionistisch. Voorziet problemen, maar soms wat overbezorgd.</a:t>
            </a:r>
          </a:p>
          <a:p>
            <a:endParaRPr lang="nl-NL" dirty="0"/>
          </a:p>
          <a:p>
            <a:r>
              <a:rPr lang="nl-NL" dirty="0" smtClean="0"/>
              <a:t>Groepswerker: sociaal, voelt aan hoe het met andere groepsleden gaat en zorgt voor harmonie. Bemiddeld waar nodig. </a:t>
            </a:r>
            <a:endParaRPr lang="nl-NL" dirty="0"/>
          </a:p>
        </p:txBody>
      </p:sp>
    </p:spTree>
    <p:extLst>
      <p:ext uri="{BB962C8B-B14F-4D97-AF65-F5344CB8AC3E}">
        <p14:creationId xmlns:p14="http://schemas.microsoft.com/office/powerpoint/2010/main" val="51995436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Zorgdrager</a:t>
            </a:r>
            <a:endParaRPr lang="nl-NL" dirty="0"/>
          </a:p>
        </p:txBody>
      </p:sp>
      <p:sp>
        <p:nvSpPr>
          <p:cNvPr id="3" name="Tijdelijke aanduiding voor inhoud 2"/>
          <p:cNvSpPr>
            <a:spLocks noGrp="1"/>
          </p:cNvSpPr>
          <p:nvPr>
            <p:ph idx="1"/>
          </p:nvPr>
        </p:nvSpPr>
        <p:spPr/>
        <p:txBody>
          <a:bodyPr/>
          <a:lstStyle/>
          <a:p>
            <a:r>
              <a:rPr lang="nl-NL" dirty="0">
                <a:hlinkClick r:id="rId2"/>
              </a:rPr>
              <a:t>http://</a:t>
            </a:r>
            <a:r>
              <a:rPr lang="nl-NL" dirty="0" smtClean="0">
                <a:hlinkClick r:id="rId2"/>
              </a:rPr>
              <a:t>www2.netflix.com/WiPlayer?movieid=70143858&amp;trkid=50264811</a:t>
            </a:r>
            <a:r>
              <a:rPr lang="nl-NL" dirty="0" smtClean="0"/>
              <a:t> </a:t>
            </a:r>
          </a:p>
          <a:p>
            <a:endParaRPr lang="nl-NL" dirty="0"/>
          </a:p>
          <a:p>
            <a:r>
              <a:rPr lang="nl-NL" dirty="0" smtClean="0"/>
              <a:t>De zorgdrager geeft liever niets uithanden, omdat hij zeker wil weten dat het goed gebeurd. Hij denkt na over alle details.</a:t>
            </a:r>
            <a:endParaRPr lang="nl-NL" dirty="0"/>
          </a:p>
        </p:txBody>
      </p:sp>
    </p:spTree>
    <p:extLst>
      <p:ext uri="{BB962C8B-B14F-4D97-AF65-F5344CB8AC3E}">
        <p14:creationId xmlns:p14="http://schemas.microsoft.com/office/powerpoint/2010/main" val="141892857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Opdracht zorgdrager</a:t>
            </a:r>
            <a:endParaRPr lang="nl-NL" dirty="0"/>
          </a:p>
        </p:txBody>
      </p:sp>
      <p:sp>
        <p:nvSpPr>
          <p:cNvPr id="3" name="Tijdelijke aanduiding voor inhoud 2"/>
          <p:cNvSpPr>
            <a:spLocks noGrp="1"/>
          </p:cNvSpPr>
          <p:nvPr>
            <p:ph idx="1"/>
          </p:nvPr>
        </p:nvSpPr>
        <p:spPr/>
        <p:txBody>
          <a:bodyPr/>
          <a:lstStyle/>
          <a:p>
            <a:r>
              <a:rPr lang="nl-NL" dirty="0" smtClean="0"/>
              <a:t>Jullie zouden dit verslag gewoon inleveren, maar de zorgdrager kijkt hem graag nog eens extra na op foutjes.</a:t>
            </a:r>
          </a:p>
          <a:p>
            <a:endParaRPr lang="nl-NL" dirty="0"/>
          </a:p>
          <a:p>
            <a:pPr marL="0" indent="0">
              <a:buNone/>
            </a:pPr>
            <a:r>
              <a:rPr lang="nl-NL" dirty="0" smtClean="0"/>
              <a:t>Lees de tekst en spoor</a:t>
            </a:r>
          </a:p>
          <a:p>
            <a:pPr marL="0" indent="0">
              <a:buNone/>
            </a:pPr>
            <a:r>
              <a:rPr lang="nl-NL" dirty="0" smtClean="0"/>
              <a:t>alle fouten op. </a:t>
            </a:r>
          </a:p>
          <a:p>
            <a:pPr marL="0" indent="0">
              <a:buNone/>
            </a:pPr>
            <a:endParaRPr lang="nl-NL"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44008" y="2708920"/>
            <a:ext cx="3832100" cy="3832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2502572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Opdracht groepswerker</a:t>
            </a:r>
            <a:endParaRPr lang="nl-NL" dirty="0"/>
          </a:p>
        </p:txBody>
      </p:sp>
      <p:sp>
        <p:nvSpPr>
          <p:cNvPr id="3" name="Tijdelijke aanduiding voor inhoud 2"/>
          <p:cNvSpPr>
            <a:spLocks noGrp="1"/>
          </p:cNvSpPr>
          <p:nvPr>
            <p:ph idx="1"/>
          </p:nvPr>
        </p:nvSpPr>
        <p:spPr/>
        <p:txBody>
          <a:bodyPr/>
          <a:lstStyle/>
          <a:p>
            <a:r>
              <a:rPr lang="nl-NL" dirty="0" smtClean="0"/>
              <a:t>De groepswerker vind gezelligheid en goed contact tussen groepsgenoten belangrijk.</a:t>
            </a:r>
          </a:p>
          <a:p>
            <a:pPr marL="0" indent="0">
              <a:buNone/>
            </a:pPr>
            <a:endParaRPr lang="nl-NL" dirty="0" smtClean="0"/>
          </a:p>
          <a:p>
            <a:pPr marL="0" indent="0">
              <a:buNone/>
            </a:pPr>
            <a:r>
              <a:rPr lang="nl-NL" dirty="0" smtClean="0"/>
              <a:t>In groepjes van 3</a:t>
            </a:r>
          </a:p>
          <a:p>
            <a:pPr marL="0" indent="0">
              <a:buNone/>
            </a:pPr>
            <a:r>
              <a:rPr lang="nl-NL" dirty="0" smtClean="0"/>
              <a:t>Om de beurt pakt iemand een kaartje met een onderwerp. Over dit onderwerp stel je 3 vragen aan 1 groepsgenoot. Je wilt zoveel mogelijk over de ander weten.</a:t>
            </a:r>
          </a:p>
          <a:p>
            <a:pPr marL="0" indent="0">
              <a:buNone/>
            </a:pPr>
            <a:endParaRPr lang="nl-NL" dirty="0"/>
          </a:p>
          <a:p>
            <a:pPr marL="0" indent="0">
              <a:buNone/>
            </a:pPr>
            <a:r>
              <a:rPr lang="nl-NL" dirty="0" smtClean="0"/>
              <a:t>Tijd 15 min.</a:t>
            </a:r>
            <a:endParaRPr lang="nl-NL" dirty="0"/>
          </a:p>
        </p:txBody>
      </p:sp>
    </p:spTree>
    <p:extLst>
      <p:ext uri="{BB962C8B-B14F-4D97-AF65-F5344CB8AC3E}">
        <p14:creationId xmlns:p14="http://schemas.microsoft.com/office/powerpoint/2010/main" val="336059865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Doen</a:t>
            </a:r>
            <a:endParaRPr lang="nl-NL" dirty="0"/>
          </a:p>
        </p:txBody>
      </p:sp>
      <p:sp>
        <p:nvSpPr>
          <p:cNvPr id="3" name="Tijdelijke aanduiding voor inhoud 2"/>
          <p:cNvSpPr>
            <a:spLocks noGrp="1"/>
          </p:cNvSpPr>
          <p:nvPr>
            <p:ph idx="1"/>
          </p:nvPr>
        </p:nvSpPr>
        <p:spPr/>
        <p:txBody>
          <a:bodyPr/>
          <a:lstStyle/>
          <a:p>
            <a:r>
              <a:rPr lang="nl-NL" dirty="0" smtClean="0"/>
              <a:t>Bedrijfsman: is de organisator. Werkt praktisch, geordend en doelgericht. Hij heeft veel discipline en is een harde werker, die doet wat moet gebeuren.</a:t>
            </a:r>
          </a:p>
          <a:p>
            <a:endParaRPr lang="nl-NL" dirty="0"/>
          </a:p>
          <a:p>
            <a:r>
              <a:rPr lang="nl-NL" dirty="0" smtClean="0"/>
              <a:t>Brononderzoeker: is de netwerker. Hij verzameld altijd nieuwe ideeën en contacten. Hij is snel toe aan vernieuwing.</a:t>
            </a:r>
            <a:endParaRPr lang="nl-NL" dirty="0"/>
          </a:p>
        </p:txBody>
      </p:sp>
    </p:spTree>
    <p:extLst>
      <p:ext uri="{BB962C8B-B14F-4D97-AF65-F5344CB8AC3E}">
        <p14:creationId xmlns:p14="http://schemas.microsoft.com/office/powerpoint/2010/main" val="405406752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Bedrijfsman</a:t>
            </a:r>
            <a:endParaRPr lang="nl-NL" dirty="0"/>
          </a:p>
        </p:txBody>
      </p:sp>
      <p:sp>
        <p:nvSpPr>
          <p:cNvPr id="3" name="Tijdelijke aanduiding voor inhoud 2"/>
          <p:cNvSpPr>
            <a:spLocks noGrp="1"/>
          </p:cNvSpPr>
          <p:nvPr>
            <p:ph idx="1"/>
          </p:nvPr>
        </p:nvSpPr>
        <p:spPr/>
        <p:txBody>
          <a:bodyPr/>
          <a:lstStyle/>
          <a:p>
            <a:r>
              <a:rPr lang="nl-NL" dirty="0">
                <a:hlinkClick r:id="rId2"/>
              </a:rPr>
              <a:t>http://</a:t>
            </a:r>
            <a:r>
              <a:rPr lang="nl-NL" dirty="0" smtClean="0">
                <a:hlinkClick r:id="rId2"/>
              </a:rPr>
              <a:t>www2.netflix.com/WiPlayer?movieid=70195800&amp;trkid=50263249&amp;tctx=0%2C17%2C8faaf965-f977-40e4-ae66-f528e4fbd629-20348693</a:t>
            </a:r>
            <a:endParaRPr lang="nl-NL" dirty="0" smtClean="0"/>
          </a:p>
          <a:p>
            <a:pPr marL="0" indent="0">
              <a:buNone/>
            </a:pPr>
            <a:endParaRPr lang="nl-NL" dirty="0"/>
          </a:p>
          <a:p>
            <a:pPr marL="0" indent="0">
              <a:buNone/>
            </a:pPr>
            <a:r>
              <a:rPr lang="nl-NL" dirty="0" smtClean="0"/>
              <a:t>De bedrijfsman neemt zijn werk serieus en zal alle benodigde taken uitvoeren om de klus te klaren.</a:t>
            </a:r>
            <a:endParaRPr lang="nl-NL" dirty="0"/>
          </a:p>
        </p:txBody>
      </p:sp>
    </p:spTree>
    <p:extLst>
      <p:ext uri="{BB962C8B-B14F-4D97-AF65-F5344CB8AC3E}">
        <p14:creationId xmlns:p14="http://schemas.microsoft.com/office/powerpoint/2010/main" val="272815479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efault Theme">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cuti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9718</TotalTime>
  <Words>573</Words>
  <Application>Microsoft Office PowerPoint</Application>
  <PresentationFormat>Diavoorstelling (4:3)</PresentationFormat>
  <Paragraphs>83</Paragraphs>
  <Slides>18</Slides>
  <Notes>0</Notes>
  <HiddenSlides>0</HiddenSlides>
  <MMClips>0</MMClips>
  <ScaleCrop>false</ScaleCrop>
  <HeadingPairs>
    <vt:vector size="4" baseType="variant">
      <vt:variant>
        <vt:lpstr>Thema</vt:lpstr>
      </vt:variant>
      <vt:variant>
        <vt:i4>1</vt:i4>
      </vt:variant>
      <vt:variant>
        <vt:lpstr>Diatitels</vt:lpstr>
      </vt:variant>
      <vt:variant>
        <vt:i4>18</vt:i4>
      </vt:variant>
    </vt:vector>
  </HeadingPairs>
  <TitlesOfParts>
    <vt:vector size="19" baseType="lpstr">
      <vt:lpstr>Default Theme</vt:lpstr>
      <vt:lpstr>Teamrollen 2 </vt:lpstr>
      <vt:lpstr>SLB-webpagina?</vt:lpstr>
      <vt:lpstr>Vorige week</vt:lpstr>
      <vt:lpstr>Voelen</vt:lpstr>
      <vt:lpstr>Zorgdrager</vt:lpstr>
      <vt:lpstr>Opdracht zorgdrager</vt:lpstr>
      <vt:lpstr>Opdracht groepswerker</vt:lpstr>
      <vt:lpstr>Doen</vt:lpstr>
      <vt:lpstr>Bedrijfsman</vt:lpstr>
      <vt:lpstr>Opdracht bedrijfsman</vt:lpstr>
      <vt:lpstr>Brononderzoeker</vt:lpstr>
      <vt:lpstr>Opdracht brononderzoeker</vt:lpstr>
      <vt:lpstr>Willen </vt:lpstr>
      <vt:lpstr>Vormer</vt:lpstr>
      <vt:lpstr>Opdracht vormer</vt:lpstr>
      <vt:lpstr>Voorzitter</vt:lpstr>
      <vt:lpstr>Opdracht voorzitter</vt:lpstr>
      <vt:lpstr>Welke rollen zijn er?</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Teamrollen 2</dc:title>
  <dc:creator>Marjoke</dc:creator>
  <cp:lastModifiedBy>Marjoke</cp:lastModifiedBy>
  <cp:revision>22</cp:revision>
  <dcterms:created xsi:type="dcterms:W3CDTF">2014-09-22T16:21:51Z</dcterms:created>
  <dcterms:modified xsi:type="dcterms:W3CDTF">2014-09-29T10:20:38Z</dcterms:modified>
</cp:coreProperties>
</file>