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1" r:id="rId4"/>
    <p:sldId id="263" r:id="rId5"/>
    <p:sldId id="264" r:id="rId6"/>
    <p:sldId id="258" r:id="rId7"/>
    <p:sldId id="268" r:id="rId8"/>
    <p:sldId id="272" r:id="rId9"/>
    <p:sldId id="270" r:id="rId10"/>
    <p:sldId id="271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08" autoAdjust="0"/>
    <p:restoredTop sz="94660"/>
  </p:normalViewPr>
  <p:slideViewPr>
    <p:cSldViewPr>
      <p:cViewPr varScale="1">
        <p:scale>
          <a:sx n="70" d="100"/>
          <a:sy n="70" d="100"/>
        </p:scale>
        <p:origin x="106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1814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267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359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16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837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8034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321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245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322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0200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418FB-8909-4EFE-8723-748BAB87C4F8}" type="datetimeFigureOut">
              <a:rPr lang="nl-NL" smtClean="0"/>
              <a:t>29-9-2014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E70E7-4EBA-4BF7-A57E-A5E3E790C31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95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wikia.nocookie.net/__cb20080603223855/legostarwars/images/5/5d/Lego_brick.jpg" TargetMode="External"/><Relationship Id="rId2" Type="http://schemas.openxmlformats.org/officeDocument/2006/relationships/hyperlink" Target="http://www.google.nl/url?sa=i&amp;rct=j&amp;q=&amp;esrc=s&amp;frm=1&amp;source=images&amp;cd=&amp;cad=rja&amp;uact=8&amp;docid=yG_hAoVU5yNKGM&amp;tbnid=c7C8GbB3OdBHDM:&amp;ved=0CAUQjRw&amp;url=http://legostarwars.wikia.com/wiki/File:Lego_brick.jpg&amp;ei=A0D_U-OVGcWJOMn8gIAD&amp;psig=AFQjCNGLzUVMLTqmgfTMIxqv0Odty-LLAw&amp;ust=1409323386601885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wikia.nocookie.net/__cb20080603223855/legostarwars/images/5/5d/Lego_brick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docid=47j8pM_B8psjRM&amp;tbnid=IL7_fQGvfpWh-M:&amp;ved=0CAUQjRw&amp;url=http://www.wohi.nl/boeken/jeugd/fictie-kinder-en-jeugdboeken-algemeen/fictie-10-12-jaar/p-s-ik-ben-verliefd&amp;ei=VDX_U52sBsSPO5XdgYgL&amp;bvm=bv.74035653,d.ZWU&amp;psig=AFQjCNEyYl13Ti_SmxuSC3KYhEIRxUTu3Q&amp;ust=1409320649741965" TargetMode="External"/><Relationship Id="rId2" Type="http://schemas.openxmlformats.org/officeDocument/2006/relationships/hyperlink" Target="http://www.google.nl/url?sa=i&amp;rct=j&amp;q=&amp;esrc=s&amp;frm=1&amp;source=images&amp;cd=&amp;cad=rja&amp;uact=8&amp;docid=1l3jhFSTIFdAHM&amp;tbnid=1TkBEsseDKMSlM:&amp;ved=0CAUQjRw&amp;url=http://www.bruna.nl/boeken/p-s-ik-ben-verliefd-9789047520115&amp;ei=ezP_U-rWNMOXO5_YgMgD&amp;bvm=bv.74035653,d.ZWU&amp;psig=AFQjCNF2ITjj57qyBVzylgmRpzi9AlA0kw&amp;ust=1409319947351686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frm=1&amp;source=images&amp;cd=&amp;cad=rja&amp;uact=8&amp;docid=47j8pM_B8psjRM&amp;tbnid=IL7_fQGvfpWh-M:&amp;ved=0CAUQjRw&amp;url=http://www.wohi.nl/boeken/jeugd/fictie-kinder-en-jeugdboeken-algemeen/fictie-10-12-jaar/p-s-ik-ben-verliefd&amp;ei=VDX_U52sBsSPO5XdgYgL&amp;bvm=bv.74035653,d.ZWU&amp;psig=AFQjCNEyYl13Ti_SmxuSC3KYhEIRxUTu3Q&amp;ust=1409320649741965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571579" y="1412776"/>
            <a:ext cx="7772400" cy="1470025"/>
          </a:xfrm>
        </p:spPr>
        <p:txBody>
          <a:bodyPr>
            <a:normAutofit/>
          </a:bodyPr>
          <a:lstStyle/>
          <a:p>
            <a:r>
              <a:rPr lang="nl-NL" sz="7200" b="1" dirty="0" smtClean="0"/>
              <a:t>Blok 1</a:t>
            </a:r>
            <a:endParaRPr lang="nl-NL" sz="7200" b="1" dirty="0"/>
          </a:p>
        </p:txBody>
      </p:sp>
      <p:sp>
        <p:nvSpPr>
          <p:cNvPr id="7" name="AutoShape 2" descr="data:image/jpeg;base64,/9j/4AAQSkZJRgABAQAAAQABAAD/2wCEAAkGBxQSEhQPEBEVEBQSFBQUFBYUFRQQEBUUFBQWFhQUFBUYHCggGBolGxQUITEhJSkrLi4uFx8zODMsNygtLisBCgoKDg0OGhAQGiwkICQsLCwsLCwsLCwsLCwsLCwsLCwsLCwsLCwsLCwsLCwsLCwsLCwtLCwsLCwsLCwsLCwsLP/AABEIALoBDwMBEQACEQEDEQH/xAAcAAEAAgMBAQEAAAAAAAAAAAAAAQQCAwUGBwj/xABCEAACAQICBwUFBgMFCQAAAAAAAQIDEQQhBRIxQVFhkQYTInGBBzJSobEUQmKSwdEzcrIVFiOi4RclQ1Njc4KDo//EABsBAQADAQEBAQAAAAAAAAAAAAABAgMEBQYH/8QAOREBAAIBAQYEBAQFAgcBAAAAAAECAxEEEiExQVEFEzJhcZGx0RQigaEzNFLh8BVCJENTYnLB8SP/2gAMAwEAAhEDEQA/APuIAAAAAAAAAAAAAAAAAAAAAAAAAAAAAAAAAAAAAAAAAAAAAAAAAAAAAAAAAAAAAAAAAAAAAAAAAAAAAAAAAAAAAAAAAAAAAAAAAAAABDYHK0h2lwtBuNXEU4yW2OtrT/LG7M7ZaV5y68Ow7TmjWlJmO+nD5uX/ALQcFuqTf/qqfqjL8Xi7/s6/9E2z+mPnH3WcP20wc3bv9XnOM4R/M1YtG0456sr+E7XX/Zr8JiXcw+IjUip05RnF7JRalF+TRtExPJwXpak7to0n3bSVQAAAAAAAAAAAAAAAAAAAAAAAAAAAACti9IUqSvVqwp/zyjH6spbJWvqnRpjw5MnorM/CFD+9OD2fa6P54lPxGL+qHR/p21f9O3ylew+kaVTKnWp1H+GcZP5M0i0Tylz3w5Keqsx8Ylyu3OKlSwGJqU5OElTdmsmrtK6e557SuSZis6N9hrFtopFo1jWHw6ljY70keTbDePd+gcG3vocSu5brAh4qK+9nyLRjvPKETD2Xsr0pfFypK6VSlOUvhcoOGq2uNnLM69l1raYl4XjuKJwRftPD9dX1lyO98k5mM7R4WllUxNKL4a8W+izM7ZaV5y6sWw7Tl40x2n9FePa/BPZiY58pJZ7722cyv4jH3az4Xtcf8uf2dDCaVoVf4VanU5RnFvpe5pF625S5smz5cfrrMfGFtMsxSAAAAAAAAAAAAAAAAAAAAAAA8R7T9O1MPCjRpT7vv+81pp6s0oamUX92+vt5HFtmS9YiKdXueCbHjz3tfJGu7pw6cdfs+Xzo3es7tva34m/NvaeVpaOb66JiI0jkzVDe/wBi0RPVE2TKpGObkrp34tPlwNK1npCNJngt4ztTWlhZ4PvXVpztfXvKcVe+qqks7ZbM7bL7jp829YitpcX+nYfOjNFdJjtwiffR5fVNomHoaBIgGjt9l8bVw1X7TScYuKcbyWspa22OrtexbNhja80tvRLk2rZ6bRXyr69+H1dftD2vq4qSp1XqU1FeCDkqcm73lNXz8ndIrky5Mldensx2LwzFs2s14z3nnHwc6n3dspRj6x+hjEcOTtmbdWSnTj99b1tX1JjTVWYtPRqq4+mreJO2yyu7+ZOnsbr6z7ONJSr4TWlOVTUqSpqU767ioxkrttt21mrvPI9HZ7TNOMvjfFsVce0TFYiNY10h6o3eYAAAAAAAAAAAAAAAANOMxCp051HmoRlJ222im/0K2ndiZXx0m9orHWdHyXSva3FVm5d66MHshT8KS/mtdvnc8bJtOWZnXhHs+y2fwvZsUaTXenvP25ONUxlV5uvVb51aj/Uy39ecz85d0YcUf7I+UfZnQ0hWj7teqvKpUS6JiJtHKZ+cq22fDbnSvyj7O1oztliqUk51e9itsKmrmt9p2un62OjFtGWJjjr7S4No8J2a9fy13Z7xr9HK7e9p44+VFwpypxpKp77TlLXcNyyXucTW+Xzp4Rpo38J8PtskX3pid7Tl7a/d5Ru2w0rWNHqyxcnxZbdhViSaN9LY8m75XOXPHJMc3UweCpuKfvPney5W/cpFtWV73idOi59mXBdEvlbMllvJ1OMYvzivXYiUcOjGdGHwqL4rK/kk8ys1iVotbu42kF42uFlx3L9zoxRpXR0Y53q6qcjUs1sjSGcsSZhSX0HsV2rngqCpOjGcJzlNNycJu6im1k01l/qY0zzijSYeTtvhlNqyTeL6THDlrD2mC9oWGk7VI1aPOUVOHo4NvqkdFdrxzz4PJy+BbTTjWYt8J0n99Pq9Tg8XCrCNWlJThJXjJZpnTExMaw8nJjtjtNLxpMN5KgAAAAAAABjOaScm7JJtt5JJbWxM6JiJmdIeL0r2/jFuOGpd5b7824RfOMbXfrY4cm2acKR+svd2fwS1o1zW09o4z9vq4Fbt5jXsVCK4KnNvq5sxnasvt8no18F2OP6p/WPsmn2+xe/un5wk/wCmaK/i80dvkT4Jsv8A3fP+zsaO9oiuliaOqt86bbS56jzt5Ns0pt8/74/WHDn8CnSZxW19p+//AMdXtJ2lwyw1WKrwlKpRkoKN5t60Xq3t7vrY2z7Tj3JiJ4zHBw7HsG0TmrM0nSJjXXhyn9/0fEqeLnBWhOUVwTy6HLhrrHF91bHWeMwPSNT4/lH9jbyqq7lezXPGTe2T+g8qnY0hq1m9uZbSIjgsv0ablbVtkldvYjz9d2yd6IjitvBxfvRV+MbwXRM1jLbow356T/7YrR9Pepej/dFvNsb9ujN6Jp7pSXnaS+RO/aeqvm2jnCPsWp70rpZJ7Lb9m4yvXXmvGWLemHOjiJQvqyt810Z17kTDa1InnCXpSr8X+WK/QeXDKaVjp9WmppOo8tbokh5VeqnCOivKq3tbZE46xyhO9Kzh9nM5L8JdFNJji3NJ7Yx9Lr6ExmtHU3I7jpQ3w/zMt511fL92PdRWdkvPMpOW09U7lYTVx/NyfHyyREY7W4yprSOEKtTGSex2NYxRCk5Oz7J7H5t4B3bf+NU2u/DYehs/ofHeNfzM/CHuToeQAAAAAAAAcjtdK2BxXPD1V+aDX6mOedMdp9nXsH81j/8AKPq+HLStspQ1uadn+p5MTvdH3nl68YlP9rw3wkvVM0jEjc92uelY7ov1ZPkTKYr7tP8AaTvlFLlu9SY2fvK+7ErVB3p553TvzzZyZIiuXgjTSzH7DCS8MpQ5SjrLqv2Z10yxELTkvHOIn9Wh6NluafX9i34ip5kNbwEt/wAk3+g/EVTFoRTo2eavyd0vUi2eekL7usc2+nW7uWy8Xm1s6MypTzOMqzXejgt/2lS/GvNRl9GW/D9mHl3jsPSlLi3/AOK/cny7ckbktNXTMdihfzeXQt5ViKxHVoWkpT8GrFKTS4tK/wB3citqTHNeIjXWEqhB5Nyg+NtaPqsmvmKZpjm2mb9OLRUwfCUX1T6NGvn1UnWejTLCviuo8+qu5aSnhc830zKW2iOkJ8qVupGK2LVSW93b5t8TntbelekTWOM6tUsRFcxGO0pnJENE8Y9yS+ppGLuznLLRKo3tZpFYjkzm0yxbLICEPt/sfhbR6fGtV/qt+h27PH5HyHjM/wDFT8I+j25u8oAAAAACppTHxw9KdepfVpxcnba+SvvbK2tFY1lrhxWzZIx15y8Hj+3leX8GnClF7H/Fl57kujOHJtN59MPo8PgmGv8AEtMz8o+/0eY0npjE14uFTETlrJqzepB34xikn0OPfvkn80vVw7Hs+Gda0iP3n5zrLy2Lws4Wc4uKex/dfk9hrSuku6L1t6ZVWdUQqJEphtp029n+hS14rzlfk6+jEleGspSTy4PLdc4slYtbWGOTXnML0qPGLI0mOjOLdpR3ZKd4eXBeY3TmrYnEQateLlu877hpGi9YmsqFWjKWxa1uGb6GuC0RwdO/WOajNHVClmpksZYkqrOEoSeaySzbeS8ub5GGSa6LVnSVuNzh+Dq1Z+eRZEy0VMVFbMy1aWlWbxCvPFvdl5GsYY6spy9mmU29rNIrEcmc2mWBMqhCQhIAEj7l7I1/u6HOrW/rZ3bP6Hx3jH81b4R9HtDZ5YAAAAAHC7c09bAYrlSlL8vi/Qyzxrjt8Hb4dbd2rHPu+FUsRKD8MmvoeNWZjk+80iea7S0onlUh6x29C+9E+qFPL09MrdFay/wat/wvb0Lx7SrNoj11Va0JJ+KEX5xi19CusxPFrWKTHBolG+5LySRGrSIiGHcLeyq+8q18m7E6axBLV30lsk15No6aUjRladSWLm9s5dWa+XDPXRqdRva7jy69jellSedzO9E1l0u8zunbyOGszDeOWjOpWcvetL+ZJvqaxeVYx1jk0umvhj0J8y3dO5Vi6aXBehWbzPVMVrDCWJS3t/QRjmVZvENMsY3yNK4Y6qTl7NMp3zeZtFYjkym8zzawhJIMgQDRLEpQQBAAfd/ZRG2jKL4yrP8A+01+h3bP/Dh8b4v/ADdv0+kPXmzzAAAAAAOZ2nhfB4lcaFX+hlMnplvsv8anxj6vz1I8N+hMWSEZWzWT+ZKV2jpWpHJvXX4s312lovKk46z7fBajjKU/ei6b5ZonWskRevKdWxYPW8VOSmuTKzjnpxT52nC0aNFXCU3lPWpy42vH1T2lq9pW37866Sq19FfDVhJc7w+pvW8VU3pnnEqs8BJb4fmRbzqp3Jno1/ZXxX1KztFeyYw2b8PRivxPpFc+ZlfNMxyXjFMc5bm4rec0RaV2uWLS2K5tXFaVZvENM8W3syNYwx1Zzl7K7lfazSKxHJnN5liSqkJQAsOYkCCEgQBIQIIQAffPZhC2jMOuPev81ao/1O/DGlIfF+KTrtd/0+kPVGrzwAAAAAKWm1fD11/0an9DK39Mtdn/AItfjH1fnM8N+ioJAGiAIA2QqNO8W0+KyHIXqOl5rKaVRc1n1ReLz1UnFWeXBvVahPjSfWJOtZ9kxOWvurV5047Ja/kV3ezSL2nnwU54pbo9SYxSmcsQ0zxEnvNYxVZTllqbNIiI5KTMyglVCAECSQREJAACwNUEASgCRECCAIH6C9nCto3C/wDbb6zkz0MXoh8T4l/NZPi9IaOEAAAAACrpSN6NVcac11iyLcpaYp0yVn3h+cNx4MP0UZKYQFkEiAgBoXJC4S0SZ2V9LG3NBCAlAwBGpoEmgAAECAJCC5IhgAJAgjQQyB19CdmMVi7dxQk4v/iS/wAOl560tvpctXHa3KHLn23Bg9duPaOM/wCfF987NaOeGwtHDSkpulTjFtZJvfbkd1K7tYh8ZtOXzctsneXTLMQAAAAANeIjeMlxi11REprOkw/NNN5LyX0PCfpKQQBLFkpCRABgYsmCGqW066+ljbmghUuSAAgCYAASgAAAhA0AABlCLk9WMXJ8IpyfRDSVZtFY1tOkO7o7srVqZ1JKjHn45/lTt8zSMUzzefm8Tx14U/N+0Pa6D7OYSjaXdqtNWetVtUs1vUfdXQ1rjrDx8+3Z8vDXSO0cHtMNjNiNHnTV0qFW5ZlMLKYVZAAAAAAYH5n1bZcMumR4Oj9IidY1QwshkpQEoAEiGBBI1S2nXX0sbc0BUAkCAgJCwAIQSAC4BsIWcJo6pVzhBtfE/DHq9voWiky58214sXqnj26u7guzKydWWt+GPhj12v5GkY+7y8vilp4Y40+LvYTBRpq1OCguSt1e80iNOTzsmW151tOq/RpMllq6WGoMKzLsYSiyWUy7OGgSymV2JKjIAAAAAAH5w0lScK1SDTi41JqzVn7ztkzw7xpaYfoeC29irMdo+isyrZiEhKUMABiSkZI0yOqk/lY35osSqklCAAAIQAAgkZU4OT1Ypyb3JNvoidNVLXrWNbTpDr4Ps5VnnO1Jc/FPosl6l4xy83N4ripwp+b6O9gdA0qeerry4z8T9FsRrFIh5Wbb82XrpHaHWhQLOTVapYNsI3l+ho/kSrNnTw+jeQ0Vm7pUMBYlSbL1LDWCkysxhYlGrNBCQAAAAAxbCXH05ojD4lWxFGNRpWUrWqR/lms11KXpW/qh07PtObBOuO0x7dPlyfOdO+z5wvLCVe8X/LqWjNeU1k/VLzOK+x9aS+h2bxus8M1dPePs8Vi8LOlLUqwlTlwkrX8tzXNHJak14TD3MeWmSu9SYmPZpKtEEgACUMkapnVj9LK/NBKiCUIY0Qi5OiUhCALmC0bVq+5B2+J+GHV7fS5aKTLlz7Zhw+q3Htzl3cF2Vis603L8Mbxj6va/ka1xd3kZvGLzwxxp7zx/z93fwmAhBWpwUFyVr+b3mkREcnlZM18k63mZXKeGJZ6rlHA8gbzoYfR3IlXedLD6O5BE2dCjgktwV1W4UESrq3KAQysBIAAAAAAIYGmswtDmYqbIaw5OIqshpDl46lGotWpFTXCSuis1ieEtceS2Od6k6S8rpHspF50Jaj+GTcofm2r5nNfZYn08HsbP4zaOGWNfeOfy5fR5rHaPqUcqkHFbntg/KRx3x2pzh7eDasWeP/znX6/JWKOkYGJI1zOnH6WV+bEuoglA2EJpQcmoxTk3sSV30RPPkre9axvWnSHbwPZetPOpakufin0WS6mkYpnm8rP4xhpwp+aflD0OA7O0aeerry+Kfi6LYuhrGOIePn8Sz5eEzpHaP81deGHLuHVYpYMGq7QwHIGro4fR3II1dGhgOQRqu08KkSrqsRpBDNRAmwEgAAAAAAAAAGucQmFOvh7kLxLm4jBkLxZz62DC28p1MMDeV6lC6s1dPbfNAi0xOsODpDsrSnnTvRl+HOn6x3eljnvs1LcuD1Nn8ZzY+GT80fv8/u8zpHQlajnKGtFfeh4o+q2r1Rx3wXo9/ZvEtnz8K20ntPD+0uYZPQapnTi5MsnNg2aM5XcBoitW/h0218T8MOr2+ly0UmeTjz7dgweq3HtHGf8APi9JgOxsVnXm5/hh4Y+r2v5G0YY6vFz+NXnhirp7zxn7fV6PCaPhTWrTgoLkrX83vNIiI5PIyZr5Z1vMytQwxLNZpYLkDVeo6P5A1X6Gj+QNV+lg0SjVahQCG1QAysBIAAAAAAAAAAAAAAGLiBqnRCdVarhQnVRrYLkQnVRrYMJ1VKmGCNWiVEI1cfSXZujWu3Hu5P70LRd+a2Myvgpd6OzeK7Rg4a6x2l57+49TXs60dT4lF6/5b2XUyps814avVv4/jmusUnXtrw+f9nd0d2WoUrPU7yS+9U8Wa3pbF0OiuOsPHz+J7Rm4a6R2jh/d2Y0C7z26GFCVqlguQF2jgOQF2lggLdPDJBDfGmBmogTYCQAAAAAAAAAAAAAAAAAAAhxA1ypgV6mHCdVSrhAaqVXBhCrPCga/swGyGEAtUsEBcpYIC1TwoFiFEDaoATYCQAAAAAAAAAAAAAAAAAAAAAAAABFgMJQA1ToAVqmFA1rCAboYYDfCiBtUAM0gJAAAAAAAAAAAAAAAAAAAAAAAAAAAAAAAIsBDiBGoBKiBlYAAAAAAAAAAAAAAAAAAAAAAAAAAAAAAAAAAAAAAAAAAAAAAAAAAAAAAAAAAAAAAH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417638"/>
            <a:ext cx="42862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" name="AutoShape 4" descr="data:image/jpeg;base64,/9j/4AAQSkZJRgABAQAAAQABAAD/2wCEAAkGBxQSEhQPEBEVEBQSFBQUFBYUFRQQEBUUFBQWFhQUFBUYHCggGBolGxQUITEhJSkrLi4uFx8zODMsNygtLisBCgoKDg0OGhAQGiwkICQsLCwsLCwsLCwsLCwsLCwsLCwsLCwsLCwsLCwsLCwsLCwsLCwtLCwsLCwsLCwsLCwsLP/AABEIALoBDwMBEQACEQEDEQH/xAAcAAEAAgMBAQEAAAAAAAAAAAAAAQQCAwUGBwj/xABCEAACAQICBwUFBgMFCQAAAAAAAQIDEQQhBRIxQVFhkQYTInGBBzJSobEUQmKSwdEzcrIVFiOi4RclQ1Njc4KDo//EABsBAQADAQEBAQAAAAAAAAAAAAABAgMEBQYH/8QAOREBAAIBAQYEBAQFAgcBAAAAAAECAxEEEiExQVEFEzJhcZGx0RQigaEzNFLh8BVCJENTYnLB8SP/2gAMAwEAAhEDEQA/APuIAAAAAAAAAAAAAAAAAAAAAAAAAAAAAAAAAAAAAAAAAAAAAAAAAAAAAAAAAAAAAAAAAAAAAAAAAAAAAAAAAAAAAAAAAAAAAAAAAAAABDYHK0h2lwtBuNXEU4yW2OtrT/LG7M7ZaV5y68Ow7TmjWlJmO+nD5uX/ALQcFuqTf/qqfqjL8Xi7/s6/9E2z+mPnH3WcP20wc3bv9XnOM4R/M1YtG0456sr+E7XX/Zr8JiXcw+IjUip05RnF7JRalF+TRtExPJwXpak7to0n3bSVQAAAAAAAAAAAAAAAAAAAAAAAAAAAACti9IUqSvVqwp/zyjH6spbJWvqnRpjw5MnorM/CFD+9OD2fa6P54lPxGL+qHR/p21f9O3ylew+kaVTKnWp1H+GcZP5M0i0Tylz3w5Keqsx8Ylyu3OKlSwGJqU5OElTdmsmrtK6e557SuSZis6N9hrFtopFo1jWHw6ljY70keTbDePd+gcG3vocSu5brAh4qK+9nyLRjvPKETD2Xsr0pfFypK6VSlOUvhcoOGq2uNnLM69l1raYl4XjuKJwRftPD9dX1lyO98k5mM7R4WllUxNKL4a8W+izM7ZaV5y6sWw7Tl40x2n9FePa/BPZiY58pJZ7722cyv4jH3az4Xtcf8uf2dDCaVoVf4VanU5RnFvpe5pF625S5smz5cfrrMfGFtMsxSAAAAAAAAAAAAAAAAAAAAAAA8R7T9O1MPCjRpT7vv+81pp6s0oamUX92+vt5HFtmS9YiKdXueCbHjz3tfJGu7pw6cdfs+Xzo3es7tva34m/NvaeVpaOb66JiI0jkzVDe/wBi0RPVE2TKpGObkrp34tPlwNK1npCNJngt4ztTWlhZ4PvXVpztfXvKcVe+qqks7ZbM7bL7jp829YitpcX+nYfOjNFdJjtwiffR5fVNomHoaBIgGjt9l8bVw1X7TScYuKcbyWspa22OrtexbNhja80tvRLk2rZ6bRXyr69+H1dftD2vq4qSp1XqU1FeCDkqcm73lNXz8ndIrky5Mldensx2LwzFs2s14z3nnHwc6n3dspRj6x+hjEcOTtmbdWSnTj99b1tX1JjTVWYtPRqq4+mreJO2yyu7+ZOnsbr6z7ONJSr4TWlOVTUqSpqU767ioxkrttt21mrvPI9HZ7TNOMvjfFsVce0TFYiNY10h6o3eYAAAAAAAAAAAAAAAANOMxCp051HmoRlJ222im/0K2ndiZXx0m9orHWdHyXSva3FVm5d66MHshT8KS/mtdvnc8bJtOWZnXhHs+y2fwvZsUaTXenvP25ONUxlV5uvVb51aj/Uy39ecz85d0YcUf7I+UfZnQ0hWj7teqvKpUS6JiJtHKZ+cq22fDbnSvyj7O1oztliqUk51e9itsKmrmt9p2un62OjFtGWJjjr7S4No8J2a9fy13Z7xr9HK7e9p44+VFwpypxpKp77TlLXcNyyXucTW+Xzp4Rpo38J8PtskX3pid7Tl7a/d5Ru2w0rWNHqyxcnxZbdhViSaN9LY8m75XOXPHJMc3UweCpuKfvPney5W/cpFtWV73idOi59mXBdEvlbMllvJ1OMYvzivXYiUcOjGdGHwqL4rK/kk8ys1iVotbu42kF42uFlx3L9zoxRpXR0Y53q6qcjUs1sjSGcsSZhSX0HsV2rngqCpOjGcJzlNNycJu6im1k01l/qY0zzijSYeTtvhlNqyTeL6THDlrD2mC9oWGk7VI1aPOUVOHo4NvqkdFdrxzz4PJy+BbTTjWYt8J0n99Pq9Tg8XCrCNWlJThJXjJZpnTExMaw8nJjtjtNLxpMN5KgAAAAAAABjOaScm7JJtt5JJbWxM6JiJmdIeL0r2/jFuOGpd5b7824RfOMbXfrY4cm2acKR+svd2fwS1o1zW09o4z9vq4Fbt5jXsVCK4KnNvq5sxnasvt8no18F2OP6p/WPsmn2+xe/un5wk/wCmaK/i80dvkT4Jsv8A3fP+zsaO9oiuliaOqt86bbS56jzt5Ns0pt8/74/WHDn8CnSZxW19p+//AMdXtJ2lwyw1WKrwlKpRkoKN5t60Xq3t7vrY2z7Tj3JiJ4zHBw7HsG0TmrM0nSJjXXhyn9/0fEqeLnBWhOUVwTy6HLhrrHF91bHWeMwPSNT4/lH9jbyqq7lezXPGTe2T+g8qnY0hq1m9uZbSIjgsv0ablbVtkldvYjz9d2yd6IjitvBxfvRV+MbwXRM1jLbow356T/7YrR9Pepej/dFvNsb9ujN6Jp7pSXnaS+RO/aeqvm2jnCPsWp70rpZJ7Lb9m4yvXXmvGWLemHOjiJQvqyt810Z17kTDa1InnCXpSr8X+WK/QeXDKaVjp9WmppOo8tbokh5VeqnCOivKq3tbZE46xyhO9Kzh9nM5L8JdFNJji3NJ7Yx9Lr6ExmtHU3I7jpQ3w/zMt511fL92PdRWdkvPMpOW09U7lYTVx/NyfHyyREY7W4yprSOEKtTGSex2NYxRCk5Oz7J7H5t4B3bf+NU2u/DYehs/ofHeNfzM/CHuToeQAAAAAAAAcjtdK2BxXPD1V+aDX6mOedMdp9nXsH81j/8AKPq+HLStspQ1uadn+p5MTvdH3nl68YlP9rw3wkvVM0jEjc92uelY7ov1ZPkTKYr7tP8AaTvlFLlu9SY2fvK+7ErVB3p553TvzzZyZIiuXgjTSzH7DCS8MpQ5SjrLqv2Z10yxELTkvHOIn9Wh6NluafX9i34ip5kNbwEt/wAk3+g/EVTFoRTo2eavyd0vUi2eekL7usc2+nW7uWy8Xm1s6MypTzOMqzXejgt/2lS/GvNRl9GW/D9mHl3jsPSlLi3/AOK/cny7ckbktNXTMdihfzeXQt5ViKxHVoWkpT8GrFKTS4tK/wB3citqTHNeIjXWEqhB5Nyg+NtaPqsmvmKZpjm2mb9OLRUwfCUX1T6NGvn1UnWejTLCviuo8+qu5aSnhc830zKW2iOkJ8qVupGK2LVSW93b5t8TntbelekTWOM6tUsRFcxGO0pnJENE8Y9yS+ppGLuznLLRKo3tZpFYjkzm0yxbLICEPt/sfhbR6fGtV/qt+h27PH5HyHjM/wDFT8I+j25u8oAAAAACppTHxw9KdepfVpxcnba+SvvbK2tFY1lrhxWzZIx15y8Hj+3leX8GnClF7H/Fl57kujOHJtN59MPo8PgmGv8AEtMz8o+/0eY0npjE14uFTETlrJqzepB34xikn0OPfvkn80vVw7Hs+Gda0iP3n5zrLy2Lws4Wc4uKex/dfk9hrSuku6L1t6ZVWdUQqJEphtp029n+hS14rzlfk6+jEleGspSTy4PLdc4slYtbWGOTXnML0qPGLI0mOjOLdpR3ZKd4eXBeY3TmrYnEQateLlu877hpGi9YmsqFWjKWxa1uGb6GuC0RwdO/WOajNHVClmpksZYkqrOEoSeaySzbeS8ub5GGSa6LVnSVuNzh+Dq1Z+eRZEy0VMVFbMy1aWlWbxCvPFvdl5GsYY6spy9mmU29rNIrEcmc2mWBMqhCQhIAEj7l7I1/u6HOrW/rZ3bP6Hx3jH81b4R9HtDZ5YAAAAAHC7c09bAYrlSlL8vi/Qyzxrjt8Hb4dbd2rHPu+FUsRKD8MmvoeNWZjk+80iea7S0onlUh6x29C+9E+qFPL09MrdFay/wat/wvb0Lx7SrNoj11Va0JJ+KEX5xi19CusxPFrWKTHBolG+5LySRGrSIiGHcLeyq+8q18m7E6axBLV30lsk15No6aUjRladSWLm9s5dWa+XDPXRqdRva7jy69jellSedzO9E1l0u8zunbyOGszDeOWjOpWcvetL+ZJvqaxeVYx1jk0umvhj0J8y3dO5Vi6aXBehWbzPVMVrDCWJS3t/QRjmVZvENMsY3yNK4Y6qTl7NMp3zeZtFYjkym8zzawhJIMgQDRLEpQQBAAfd/ZRG2jKL4yrP8A+01+h3bP/Dh8b4v/ADdv0+kPXmzzAAAAAAOZ2nhfB4lcaFX+hlMnplvsv8anxj6vz1I8N+hMWSEZWzWT+ZKV2jpWpHJvXX4s312lovKk46z7fBajjKU/ei6b5ZonWskRevKdWxYPW8VOSmuTKzjnpxT52nC0aNFXCU3lPWpy42vH1T2lq9pW37866Sq19FfDVhJc7w+pvW8VU3pnnEqs8BJb4fmRbzqp3Jno1/ZXxX1KztFeyYw2b8PRivxPpFc+ZlfNMxyXjFMc5bm4rec0RaV2uWLS2K5tXFaVZvENM8W3syNYwx1Zzl7K7lfazSKxHJnN5liSqkJQAsOYkCCEgQBIQIIQAffPZhC2jMOuPev81ao/1O/DGlIfF+KTrtd/0+kPVGrzwAAAAAKWm1fD11/0an9DK39Mtdn/AItfjH1fnM8N+ioJAGiAIA2QqNO8W0+KyHIXqOl5rKaVRc1n1ReLz1UnFWeXBvVahPjSfWJOtZ9kxOWvurV5047Ja/kV3ezSL2nnwU54pbo9SYxSmcsQ0zxEnvNYxVZTllqbNIiI5KTMyglVCAECSQREJAACwNUEASgCRECCAIH6C9nCto3C/wDbb6zkz0MXoh8T4l/NZPi9IaOEAAAAACrpSN6NVcac11iyLcpaYp0yVn3h+cNx4MP0UZKYQFkEiAgBoXJC4S0SZ2V9LG3NBCAlAwBGpoEmgAAECAJCC5IhgAJAgjQQyB19CdmMVi7dxQk4v/iS/wAOl560tvpctXHa3KHLn23Bg9duPaOM/wCfF987NaOeGwtHDSkpulTjFtZJvfbkd1K7tYh8ZtOXzctsneXTLMQAAAAANeIjeMlxi11REprOkw/NNN5LyX0PCfpKQQBLFkpCRABgYsmCGqW066+ljbmghUuSAAgCYAASgAAAhA0AABlCLk9WMXJ8IpyfRDSVZtFY1tOkO7o7srVqZ1JKjHn45/lTt8zSMUzzefm8Tx14U/N+0Pa6D7OYSjaXdqtNWetVtUs1vUfdXQ1rjrDx8+3Z8vDXSO0cHtMNjNiNHnTV0qFW5ZlMLKYVZAAAAAAYH5n1bZcMumR4Oj9IidY1QwshkpQEoAEiGBBI1S2nXX0sbc0BUAkCAgJCwAIQSAC4BsIWcJo6pVzhBtfE/DHq9voWiky58214sXqnj26u7guzKydWWt+GPhj12v5GkY+7y8vilp4Y40+LvYTBRpq1OCguSt1e80iNOTzsmW151tOq/RpMllq6WGoMKzLsYSiyWUy7OGgSymV2JKjIAAAAAAH5w0lScK1SDTi41JqzVn7ztkzw7xpaYfoeC29irMdo+isyrZiEhKUMABiSkZI0yOqk/lY35osSqklCAAAIQAAgkZU4OT1Ypyb3JNvoidNVLXrWNbTpDr4Ps5VnnO1Jc/FPosl6l4xy83N4ripwp+b6O9gdA0qeerry4z8T9FsRrFIh5Wbb82XrpHaHWhQLOTVapYNsI3l+ho/kSrNnTw+jeQ0Vm7pUMBYlSbL1LDWCkysxhYlGrNBCQAAAAAxbCXH05ojD4lWxFGNRpWUrWqR/lms11KXpW/qh07PtObBOuO0x7dPlyfOdO+z5wvLCVe8X/LqWjNeU1k/VLzOK+x9aS+h2bxus8M1dPePs8Vi8LOlLUqwlTlwkrX8tzXNHJak14TD3MeWmSu9SYmPZpKtEEgACUMkapnVj9LK/NBKiCUIY0Qi5OiUhCALmC0bVq+5B2+J+GHV7fS5aKTLlz7Zhw+q3Htzl3cF2Vis603L8Mbxj6va/ka1xd3kZvGLzwxxp7zx/z93fwmAhBWpwUFyVr+b3mkREcnlZM18k63mZXKeGJZ6rlHA8gbzoYfR3IlXedLD6O5BE2dCjgktwV1W4UESrq3KAQysBIAAAAAAIYGmswtDmYqbIaw5OIqshpDl46lGotWpFTXCSuis1ieEtceS2Od6k6S8rpHspF50Jaj+GTcofm2r5nNfZYn08HsbP4zaOGWNfeOfy5fR5rHaPqUcqkHFbntg/KRx3x2pzh7eDasWeP/znX6/JWKOkYGJI1zOnH6WV+bEuoglA2EJpQcmoxTk3sSV30RPPkre9axvWnSHbwPZetPOpakufin0WS6mkYpnm8rP4xhpwp+aflD0OA7O0aeerry+Kfi6LYuhrGOIePn8Sz5eEzpHaP81deGHLuHVYpYMGq7QwHIGro4fR3II1dGhgOQRqu08KkSrqsRpBDNRAmwEgAAAAAAAAAGucQmFOvh7kLxLm4jBkLxZz62DC28p1MMDeV6lC6s1dPbfNAi0xOsODpDsrSnnTvRl+HOn6x3eljnvs1LcuD1Nn8ZzY+GT80fv8/u8zpHQlajnKGtFfeh4o+q2r1Rx3wXo9/ZvEtnz8K20ntPD+0uYZPQapnTi5MsnNg2aM5XcBoitW/h0218T8MOr2+ly0UmeTjz7dgweq3HtHGf8APi9JgOxsVnXm5/hh4Y+r2v5G0YY6vFz+NXnhirp7zxn7fV6PCaPhTWrTgoLkrX83vNIiI5PIyZr5Z1vMytQwxLNZpYLkDVeo6P5A1X6Gj+QNV+lg0SjVahQCG1QAysBIAAAAAAAAAAAAAAGLiBqnRCdVarhQnVRrYLkQnVRrYMJ1VKmGCNWiVEI1cfSXZujWu3Hu5P70LRd+a2Myvgpd6OzeK7Rg4a6x2l57+49TXs60dT4lF6/5b2XUyps814avVv4/jmusUnXtrw+f9nd0d2WoUrPU7yS+9U8Wa3pbF0OiuOsPHz+J7Rm4a6R2jh/d2Y0C7z26GFCVqlguQF2jgOQF2lggLdPDJBDfGmBmogTYCQAAAAAAAAAAAAAAAAAAAhxA1ypgV6mHCdVSrhAaqVXBhCrPCga/swGyGEAtUsEBcpYIC1TwoFiFEDaoATYCQAAAAAAAAAAAAAAAAAAAAAAAABFgMJQA1ToAVqmFA1rCAboYYDfCiBtUAM0gJAAAAAAAAAAAAAAAAAAAAAAAAAAAAAAAIsBDiBGoBKiBlYAAAAAAAAAAAAAAAAAAAAAAAAAAAAAAAAAAAAAAAAAAAAAAAAAAAAAAAAAAAAAAH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73050" y="-1265238"/>
            <a:ext cx="42862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150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654" y="3140968"/>
            <a:ext cx="42862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53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3"/>
          <p:cNvSpPr txBox="1">
            <a:spLocks/>
          </p:cNvSpPr>
          <p:nvPr/>
        </p:nvSpPr>
        <p:spPr>
          <a:xfrm>
            <a:off x="323528" y="358095"/>
            <a:ext cx="2160240" cy="550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400" dirty="0" smtClean="0"/>
              <a:t>Blz. 10</a:t>
            </a:r>
            <a:endParaRPr lang="nl-NL" sz="2400" dirty="0"/>
          </a:p>
        </p:txBody>
      </p:sp>
      <p:sp>
        <p:nvSpPr>
          <p:cNvPr id="4" name="Rechthoek 3"/>
          <p:cNvSpPr/>
          <p:nvPr/>
        </p:nvSpPr>
        <p:spPr>
          <a:xfrm>
            <a:off x="1273820" y="1268760"/>
            <a:ext cx="64883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u="sng" dirty="0"/>
              <a:t>Realistisch:</a:t>
            </a:r>
            <a:r>
              <a:rPr lang="nl-NL" sz="2800" dirty="0"/>
              <a:t> </a:t>
            </a:r>
            <a:r>
              <a:rPr lang="nl-NL" sz="2800" dirty="0" smtClean="0"/>
              <a:t> kan echt gebeurd zijn</a:t>
            </a:r>
            <a:endParaRPr lang="nl-NL" sz="2800" dirty="0"/>
          </a:p>
        </p:txBody>
      </p:sp>
      <p:sp>
        <p:nvSpPr>
          <p:cNvPr id="5" name="Rechthoek 4"/>
          <p:cNvSpPr/>
          <p:nvPr/>
        </p:nvSpPr>
        <p:spPr>
          <a:xfrm>
            <a:off x="1273820" y="1988840"/>
            <a:ext cx="63584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b="1" u="sng" dirty="0"/>
              <a:t>Niet-realistisch:</a:t>
            </a:r>
            <a:r>
              <a:rPr lang="nl-NL" sz="2800" dirty="0"/>
              <a:t> </a:t>
            </a:r>
            <a:r>
              <a:rPr lang="nl-NL" sz="2800" dirty="0" smtClean="0"/>
              <a:t>kan niet </a:t>
            </a:r>
            <a:r>
              <a:rPr lang="nl-NL" sz="2800" dirty="0"/>
              <a:t>echt </a:t>
            </a:r>
            <a:r>
              <a:rPr lang="nl-NL" sz="2800" dirty="0" smtClean="0"/>
              <a:t>gebeurd zijn</a:t>
            </a:r>
            <a:endParaRPr lang="nl-NL" sz="2800" dirty="0"/>
          </a:p>
        </p:txBody>
      </p:sp>
      <p:sp>
        <p:nvSpPr>
          <p:cNvPr id="7" name="Rechthoek 6"/>
          <p:cNvSpPr/>
          <p:nvPr/>
        </p:nvSpPr>
        <p:spPr>
          <a:xfrm>
            <a:off x="1770544" y="279608"/>
            <a:ext cx="6390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b="1" u="sng" dirty="0" smtClean="0"/>
              <a:t>F</a:t>
            </a:r>
            <a:r>
              <a:rPr lang="nl-NL" sz="4000" b="1" dirty="0" smtClean="0"/>
              <a:t>ictie =</a:t>
            </a:r>
            <a:endParaRPr lang="nl-NL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t="55819" r="56348" b="18124"/>
          <a:stretch/>
        </p:blipFill>
        <p:spPr bwMode="auto">
          <a:xfrm>
            <a:off x="597189" y="2852936"/>
            <a:ext cx="2256127" cy="319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839" y="2761261"/>
            <a:ext cx="2340212" cy="3365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316" y="2844479"/>
            <a:ext cx="3199264" cy="319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480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59" y="980728"/>
            <a:ext cx="7772400" cy="1470025"/>
          </a:xfrm>
        </p:spPr>
        <p:txBody>
          <a:bodyPr/>
          <a:lstStyle/>
          <a:p>
            <a:r>
              <a:rPr lang="nl-NL" b="1" dirty="0" smtClean="0"/>
              <a:t>1.Lekker </a:t>
            </a:r>
            <a:r>
              <a:rPr lang="nl-NL" b="1" dirty="0"/>
              <a:t>lezen</a:t>
            </a: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107504" y="116632"/>
            <a:ext cx="1800200" cy="550912"/>
          </a:xfrm>
        </p:spPr>
        <p:txBody>
          <a:bodyPr>
            <a:no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Blz. </a:t>
            </a:r>
            <a:r>
              <a:rPr lang="nl-NL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2050" name="Picture 2" descr="http://www.moedercoaching.nl/WP030810/wp-content/uploads/2010/08/Leze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76872"/>
            <a:ext cx="4752529" cy="356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File:Lego bric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164753"/>
            <a:ext cx="510357" cy="3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el 3"/>
          <p:cNvSpPr txBox="1">
            <a:spLocks/>
          </p:cNvSpPr>
          <p:nvPr/>
        </p:nvSpPr>
        <p:spPr>
          <a:xfrm>
            <a:off x="6732240" y="164753"/>
            <a:ext cx="2158673" cy="557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7200" b="1" dirty="0" smtClean="0"/>
              <a:t>Blok 1</a:t>
            </a:r>
            <a:endParaRPr lang="nl-NL" sz="7200" b="1" dirty="0"/>
          </a:p>
        </p:txBody>
      </p:sp>
    </p:spTree>
    <p:extLst>
      <p:ext uri="{BB962C8B-B14F-4D97-AF65-F5344CB8AC3E}">
        <p14:creationId xmlns:p14="http://schemas.microsoft.com/office/powerpoint/2010/main" val="260879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xQSEhQUEhQWFRUVFhcbGBgYFxwYFhcVHRQXFxwXFxwYHSggHB0lHBUZIjEiJSkrLi4uFx8zODMtNygtLisBCgoKDg0OGxAQGiwkICQsLCwtLCwsLCwsLCwsLCwsLCwsLCwsLCwsLCwsLCwsLCwsLCwsLCwsLCwsLCwsLCwsLP/AABEIANQAgwMBEQACEQEDEQH/xAAcAAAABwEBAAAAAAAAAAAAAAABAgMEBQYHAAj/xABCEAACAQIDBgMFBgMFCAMAAAABAgMAEQQSIQUGMUFRYRNxkQciMoGhFEKx0eHwI1LBM0NigqIVJHJzkrLC8RYlY//EABoBAAIDAQEAAAAAAAAAAAAAAAABAgMEBQb/xAAvEQACAgEDAwMDAwUAAwAAAAAAAQIRAwQhMQUSQRNRcRQiYTKBsQYjQqHRNJHB/9oADAMBAAIRAxEAPwDXh+XIdKgWB1/elMTFB+9KBBgaABoA69AUAf3pQFBSf3pQAnIetvpVcsiXI1Equ+WzFxMdr2ZSGRhxV1N1PqKzTztPgmoWg27O2zPELizqcrr/ACuNCPLmOxFQ8jXApt/BGeFlBs3FGt8Lg3VvkQKT2dj52D7ubUM0KudG1Vx/K6mzD1FQf2yJLdE/A1a8Eq2KpIcLWkgHFNCFFpiI+PgPIfhUCyxUCmIOKBBqAONAHChugIvbe8OGwi5sRMidAT7x8lGtVue+w6M72z7Xbkrg4TYf3kht8xGNSPMjyqLt8k0hPdrfuRny4pswc6MNMvkBxFUtblnbsaAUDDqCNPKoNWRRVMUn2TFrLwinKpJ0El7I/wA75T/l6VGO6oHsy3A3FHKoZXQv2bGf/liv9M6j/wAlHqneotWvgadMtWFkp4pimiRWukmUMUFSEHAoERiJw48B+FRJUKqvc0BQoE7mmFBsneixCEs45XPnWbJnrgsjCzP9/Nv4iKaBFkyRSEq1hY5uXvch+dUwk5bstUUULae62Z2dH99tWD+8W8zxPzqaytLcn6SZAPhHQkWsV4Eagdj2NS7rRFQpgTSkWtob8OBU9qSocrRsPs62oZcKqyMC4JAH3soF/TXpUGQfJObc2es0TIwuGUg/OqpbO0PwRm6W0mZWhlN5YDkc/wAwtdZP8w+oIqT23XBFexJbfwAnhZAcr6MjfyyKcyt8iBSe246B3f2j40SuRZvhdf5ZFNmHqKq/TIldosMbAiujhlaM8kKrar0RF0GlAiPAPUcuXaokhVVP7FMQooPagA1j1oAZ4iOx89ayaiNblsGVDf8A2Us+EcNxUjLbjmJsLetZoOpFxm2wYvFuWciWJsrgfe6MTxN/xFXtInElsWI0zF7WN71Fb7IsrYFdhxOuVhcEXBBOgIGgPai6K92N938Z/s/FOjRySLxV89hlINgQRqb8+1TSUkVyTstB3ulnbJDGEPc5jbubWFNY9qK26Ge0nkw0iYtiDl92awteEn4v8h97yzVU4bOCDuvcuGGlMgBHDr1FY7d7knvwRcY+zYy393ihfynUf+Sj/RUovuXwC2ZbITe3etmCVMjkQ6RT1rfZTQ7iGg1oEMhfp059qiSFFJ6UwFAT0+tAg2vT606ATxSkjhw71Xkj3RocXTI+SO4I6/u9c+tzRZm59nUkTtLh5lzkAZWBINjfU9/Kru61TEnTsZy7NUymOW2ZdWAbMvLQH+lR/Si71LVBsXisvDSqHbZcqSIueUuep0A7npV+NeCmZZNgYPw73+JuP5eQrVfaqMk92Ptqym6rplfQgjiL2I9DWbLHySj7Bd0sSYmkwjnWKxjJPxQE+781IK/Idax5Vf3onHbYld5sGZYGym0i2eM9JFOZT6ioRaiyTVoebvbS8eKOS1s6g26HmPWr4upULlFiW56V1INNWZ2tx1He3KpkRkrdjwH4VGhiqt506CxRW7GnQWHzdjTFZxbsaVBYwkWxtWHJHtZdF2Mce5UXHMHXvaqrfckSbozXEYd4H8RhdSTdhqNevT51e4MlGSFsVh1cdQeBqmqZddoNsbBIgzXzPzv93y/OtOOqM+RuyQwbXk04WqVb2V+Bba/93/xf1FRmrRFbgbc2TKxSeCwmiJK5vhdT8UbHkCOfIgGubGotqXDNDTe6Gj7UxswMa4QwsdGkkkVkUHiVC6segNqFjxx37rFbl4LJsHDCFUjHBQAL8T3PnUYT7p2yyqRZoG0rp4JeGZpoeRtpwrVRWNAw/D8KjRKxVXHWnQrQMs6KLsyqOpIA9TQSUXLhBo5lYAqwYHmCCPUU+SMotch8460CG2LsdRVGaO1k4Pcj8dDnRlHG2nnWWL3stfBT1nsfx/WtDbIITx0YIzCqpLyXQfgh5CV1FKMqZOSskNlZw7Z0KghSjFr5wQSfIjp3rYvuRjnsxxtg+9EO5/FarkhFlw2tweRrBkiakwTAKyOKJeAVFuApWk9hMlIX4Gt8Jb2iuSJKNtK6KexQN1/L8KKHexCb57zLgIc1g0j3EadTzJ/wi4v8hUZz7VZt0Gilqsnb48mT7P2XjNrzMxbPlPvO5tGl9cqgfgKzKMsjPUZc2m6dBRrf28snNz1m2dtQYPxA6Po4XRLlMwYA8CLWqcLhLtMWv9PV6P6hRpo2GtR5UjdvbYhwsRkncKvLmzHoo5mozaUdy/T6fJnl241uZtPvvi8Tn+w4YhU1LEZ2txsRoAT0FzWD4PQx6Zgw19RPcXwQllEMsoUNMC3uggcbWIPA9R3q3v8AsOPqccMeZwhwPtr7v3HiQ28UalT8L9uOh79qzwz+GRTK7nzCxBVgbMpFircwane43wPINuG2V1BXhpobctK1w2W5hkrYJx4lkQAHKuuvG99R6Co5HSHBE5h8cBIE1z2v2troO9Z4Yn2bl0pqyWVweFYc0Oxk4uzr9azp+4xzgn5dNRWnTy8CZNwt7oroqbooa3ERGOnIfhWsiZVvfD9r2o6MbQ4WLM9uSqudgOhYkCs013T38Hp9DP6bRqa/VN7Bdw95IsDgJ5JLNK8x8OMHViI1HyW540YpKEXZLqejyarUxjFbVuyU9mewpJpX2jidS5bw+5OhfsLCwqeKLf3My9W1MIQWlxcLk0xwACTbQXq+zzyV7GBbVxsu1scoTg7ZIhySO/xEeQzH0rFJvJI9xp8UOn6VyfNW/k2XB7JjwsSRRCyqPmTzY9ydaeWCjweSnnnmm5zfI32up8Muq5mjuwBPGw1HpVLV7CRUJd6JD8MaDzJb8qgsESVDBt4GzFngRieJU5SR3ve5qcI9oONh4YYcTql425rbX0v+Fae4peOmQu1sfHh2MaOWY2Dso0S/K/W1OCvdkZbEjh8YiIhmlGVdVW9+PButuYFWPgrbJ/Ze343K5bkMbA20v5+dc/PCU9y7HIsPhG9ZFhbZdYeKMhr3/wDVThhal3CbJaE6CtVldBlXz5fhXRKaMo3jl8KbbJOhcYdR1s97j/TWeTruPT6RepHTrwrY53E9n0U8UeJxDFlfVYgLAgHTM17kacNKMeJPdh1PrGSE5YsaqvJqOGaMjLGy2XSykWXtYcK0po8zNS5kKtECDfn35UfIk63Mg2tuFjMFN4uBJdVuUKkCRAfukHRvOsssUou4nqsHVtPqMfp6hf8AAmyfaHiYpBHjVLLezErkkj/xWtrbja1Qlkb2kh5+j4ckPU07/wCGoIwIBGoOo7iqjzlOygbU3cxAmbwjCIr3GYtmsdbWA06fKq5ZYwdMm5utiGxqBHKFlLAXNjfTh/Q1ZG3G0hxmnsNJiCORvp0v2vyNSVk3TKdtPCIJ0jiZhc+8upMeo1Hax+la8bdbmLLFWWzBbGBBJGc8cxsT5C9DkLtHsCx58gTw5FIIBFswGt9OPOq5cEkaRsiUtChJJNtTWcsHYW9IBzHOqixdARyLAEeetPtl7CtDoA9enLtXQKTK/afseVsbGIVJ+1Kg6KZEzWueytfyvWfNFuWx6fo+qxwwS7/8TQsTsQ/YDhYnynwfDVhprltf5n8avr7aRwY6hfUerJXvZSPZlubiIMQ086mHIuVV0/iFuJNj8IsPXtVOHG4u2dnq/UcOXGoYt/8A4aLtR5kjZ4AruoJyNoG7BhwPyNaH+Dz+JRcqk6RnG0PapPGSjYMRSD+eQ6d7ZBf1rO87Xg9Dh6Hiyfcslr8FV2Xs2fac7zSE+GDmmlt7qqBcqoHPLwA61VGLyO2dPPqMWhwrFDnhIv2yN/cNNOsCI6K3uxubZWtwBHFb8qjKr2OJm6Xnx4vUl+6H++UzR4ZpVF8li1uITgT8uNQWOMpKzlybSMZ27ji+V090jmBY66/PhXT08U7izBqZNNSRF7S24zJbgzCzWOjDhw5HvUHhUJF8c7nCx1uFAD4sxtoQq5tTf4jbvw9aUn4BKty3/bZVItHodPM8iNb37VB0NNsn9lbBklQl4xEGH9owCsPlxuDrVUn4RYi07P2EQQwzyMANSxjiv1sNT9aI4m+SDe5Mpswn+0cn/CnuJ89Sx+Z+VXxxpA3Y+hw6qoAUADkAAKnRERF+g5c+3lQMVC9hpw/dqdBbD3PQev6UETte3r+lAzrnoPX9KNgEcVg1kFpI0cf4hfnfmOtDSZKOSUeGCMOApQKoUgiwFhYix4CjYO+V9zZm+yvZp4OJdpSJIAP4diQ4bMCt7cCOoNY54XHdHfzdaeXCox2fkvE0YdSrC6sCCOoIsRVV0cdqzztvdGcNiJcO97o2h6jip+YrpYXwzFmVpoh9n7JxGMJjwsLSm+rKPdXh8TcB61PPJJ2yOCLqjZ91PZ6IYkSRrso94J7xzHU6nRdax90pcGntS5LvgNhrH8CKvc+85+fKpLFe8hOXsSkcAHQnqdTVqikRti2vamABB7UACAe1ADcN2PL8KVbjTKX7Qt4hDJhYFcrmkDyEcRGp0GnU/wDbVeSdNI6vT9G8uOeRrhbF6z9jVtHJZBba228eJwmGjAzTs5YtrljQAmw6kmwPnUZSqSRrw6dTxTyvx/JO5uxqRjs4t2NMdnZuxooVkZvHtMYbDTTEfAhIvze3uj1tUJ0os0aXC82aMF5Kr7O8VPLhnmxMhbxJDkvwCjTToC1/QVgpnU6nDFjyqGNcLf5JHaW5+Gxc6zzQeI6qFGYkJYEkEr9461oxwmtjjycSwYbAKihQtlHBVAVR5AVcsaW7I9zHa6CwW3pUxBs3aigOzdqABv2oAG/agDh5UAVfeXemLBQ53IZyP4cd7Fjb6L3qucuxG7R6KepnS48v2Me3thxCyLLij/GnQyFbWyC5Cr20HDlWWdp2z12glieOWPEvtjtfub/gsQGjRr/Ein1UGtq3PDZF2yaM8fayS7cLswEeFhcXPAZRdj6t9Kp7k8nwdxaeUOnpJbzZMbqb5yY7EyLHCFw8Y+Mk5yb2HKwJ1NuQFShkcnS4Mus6fHS4k5S+5+C5eIKto5VnZxRQWZD7VN6BO32aA3jiN5WHBpOS36Cx8z5VlzZL2R6vouh7P7uTl8Fv2RtqHC7Mw2IlU2yRr7ouQTpcfpVse2MU2cbUaaebWTxw5tlo2ftGOeMSROHRuBHD59KsTvdGHJinjl2yVMxvfnfeaeZ44JGjhjJUZGIMhBsWJGtr8AKzZMrbpHrOm9KxwxqeRW3/AKL97OI5IcAHxDsS5aT3yWKx20uT2F/nV2NNRtnC6m4T1PbjX4C7r7/x4ySZTGYkjUuHZgQYxzYWGU8+dKGVSbHq+lT08Ytu78EJL7Vb4jLHAGw+ZVLsxDWJtn4WA42B425VH1t6XBsXQ2sXdKX3expUcwIBGoIuPKrzz7VOg2fz9KKFYIagZU9mbn4ZZ2xLZpZWNwZGzBD/AIR25dKh2K7N+TqGWWNY1svwZ/7YAftwvwMK29Wv9az6j9R6L+n69CXyWDA7/KuDw0GHUy4t0WML91GHu5nP1t25VYstRSXJzcvSpevOeTaCd37/AAULCbBnnxU2HiJd1MgkbgDY6lvNvW9UdjbaR3ZazDiwQyS48IldxN8P9nNKksbMjt7wGkiOvunQ8ehGnCpY8nZszP1Lp/1qjkxy3r9qNo2XjxPCkqgqsihgG+Kx4XtWuLvc8dlx+nNwfgrO9w2hiHOGwqrFCwGfEFtSDxCgai3qe1QkpvZG/RvTYl6uXdriJT/aHsSLAYLDQRalpWZ34F2WO1z/ANWg5VTlh2xSR2ek6mep1E8k/bZe2483oWGPYmFjkb+JlRoxfXNzNugBNSnSxpMp0fqS6jOcVtbv4ILZvs6xc0SSqY0Ei3ysxVrcswA6VBYZNG7N1rTwyOLV0MtxNlxTY9IcQPdGf3b2u6H4T1Gh07VHHFOdMu6nqJw0vfi8/wAGke0Da+YJs/DEGfEWVgOEcXO9uFx9L1oyO/sXLPOdOwU/qcn6Y/7Zk0Ecyyy4SI3aV/CIH38smnkLi/lWVJpuKPV5JYp446ifjdGj7z7sx4XY7xoAXUxvI3NnzAE+QvYVpnDtgec0mtlqNepS+P2Jbc7emL/Z8TzSKGT3CL++zA2AVeJJ0sO9SxzTijL1DRzjqZKK25LZhJCVu9lY65b/AAj+Xz696s5OY6T2HAYdaBDSJBdhbgf6U7AZbc3ew+MULPGGy3yngy342I15VGUVLk0afVZdO7xuhDYW6OFwhzQx+/a2diWax46nhUYwjHgs1Gvz6jactiUg2dEjvIsah5LZ2A1a3C9TWxmeSUoqLeyI7a26mExLiSaFWccxpm7Nb4h51FwUuUX4dbnwx7YSdEvHCqgBVAAFgALADoKl+DM23uw+UdPpQIrW/e632+FVRgkkbZkJGhuLFTbkevaq8kO5HQ6drvpMjlVp8lb3a9lwjkWTFyLJl1Eag5bg6ZieI7WtUIYfMjfrOtvJBwxRq/JpOUdBV5wGUTez2bpipTNDJ4LsbuCuZWP8wsQVaqZ4lJ2js6PrE8EPTmu5EvujubFgQTcyzN8UjDXyUa2HzqcIKJl1nUMmpdPZewXYu50cGMnxROZpGJQWtkDAZhx1JN6UcdSbHm6hPJgjh8Into4FJ4nikF0kUqw7EW07/lVjVqmYsWR45qceUVPdn2cwYSYTGRpnW+XMoAXvpxNudVRxKLs6Wr6vl1EOxpJfgutqtOUGFADRE95vl+FMKFsnnRYHZPP1osVAhPP1oCgCnn60WFHZPP1osKAyefqaBhJ3WNWdzZVBJJOgAobHGPc6RTd69qYhYI8WjiGFZYmyEEySoXHE3soIvpY1XOTSs6Ojw45TeJq21/6LJtzbUOEiEspYISALXJJOoqTkkrMmHTTzT7I8jbdjeSDHiQw5x4bAHNoSCLhhrwOvpSjkUuCer0WTStKfkm/DHf1NTsy0dkH7NFsKGcm0olnTD5ryurNlB1CjmfWl3eCxYZODnWw9yCiyqjgoosdBgooFQiV97ToKYwUbMLqwI7WIotA01yNsJtCOSSWNJAXhIEi21UkXFJNN0WSxTjFSa2fATbW14sJGZZ5Mq3sNLknoANSaTkluyWDT5M0u2CtgbE2vHi4hLA+ZCSPhsQRxBBojJPdBnwZMM+yapjzxRmyZxmtfLpmy8L242p2VdsqvwGIPX6UxblJ9pu0CEw+GB1xMyq3/AC8yg+pYVVlfCR1el4O5yyP/ABRE+1LFGafC4CLXM6lgOVzlUfIZm9KhmdtRNnScahiyaif5RoeP2ZHNEYpVDxkWIYcgOPYjrVzSao4WPLOE++DpkPulunDgjI8Ejus2XiQQFF7WIGvHiajCChwa9brsmqpZFwWI6cTb0qwwUxrtCVgFRD78hsOw+83yH1tSbJRRW9g4ZZNo4mRAAmHRYb/eaQ++7E8zqB8qgt5WbszcNNGD5bv9iwbdx4w+HlmJ/s0ZgOpAJAqUnSMunxPLljAjPZ+ztgIGkJzMGJ73cm+vnSxv7dy7XwjHUSUeEWQDvUjGZt7V945IcmFhJUyIWdhxycMq262NzVGabWyO/wBE0WPLJ5cnjhEn7JoCmz1PJ5HYdhmt/SpYF9hm6zJPVNLxsUY7wy4LHvi0XNFiWcgX0kiV8tweRBF/mOtUufZO/c7MdJj1WlWG/uj/ACMN9t6DjsQHUHwo7CNCON7XJHUnT5VHJPuZq6foFpMT7uXyzUNwdltgcDec5SS0rgk+4Mo09Br3rTiiox3PM9Tz/Van7OODMpN4p4cY2NKWbExuY83DI3uqQeeWw0/Os7m1Lu9z0MNHhzadYL/S9/k0j2W4qWbBs8sjSM0z6ubkDQWGmg46VowtuNs4HV8cMWftgqVFL9o20/8A7WIt8OGMJsOziRrd/wAqpyy/uI7HSdNeilXMiU9m+GbGY3EbQkHwsQgPAMRwH/Clh/mqWL7pOTMvVZrTYIaWPyyS9rO8HhQfZlIzzg5rfdi4H/qOnrUs06VGfoui9XJ6kuI/yTW5WPA2bDIxVUSM3PIBSR/SrINdtmLXYn9TKK9ylb6Y/FY2XDQaRx4lgY4h8eQMLTSnlzYLyy1TNybSOroMWDDjnkatxXPi/ZE7NvGI2xkq++cOqYeEE/HKR+drntVncYVpe5wT8/c/gsu62zDhcKiOwLWLyMdLuxLMTr3qcVS3MWpy+rltccIoW/8AvQMVKmCw7BlZlV3GoLMwAUdQOZ71TknbpHb6doJYsb1GTauDTsFhfCjSNbWRQo+QtV6Xg89kk5ycmOVv2oIlL9pMuXA4g21OVQdNFZluAelV5f0WdTpCctVFEFLvGMLsXDrGf400ZRAOI1s7fK9vMioKfbjRu+kefXzcuE7Zb4d24mwMWFmjDiONQLjg+XiDxGtW9i7aOV9XOOoeSLq2ZT7MVUbQiEuhAewI/vAOGvPQ1lwr7tz1PWJTekuP7/BevaJt3xMmz4DeXEMqyW+5GTqDbmRc26A1fll/icHpulaT1M/0x4/LHHtIkXD7MMaLYHJGug0BsDbpoKeWlAXSlLLq1J/J3sk02eunGST/ALv0pYF9odc/8p/Bm/tImVtoTsjBh7t7a2YLYj5Vny/qPR9HUo6RWqNZ2PNBgNnRvwiWMOTpdmIv82JNao1GJ5PN6up1TXlsy3bMMuJw8+0ZxbxZESIdEvy7Dh3N6zyTlFyZ6TSzhhzR0sPG7+Tk3iC7MhwwPDEN4q8zEGElvI5rfI0d9QSHPQOWslkfFbfPBcNih7Yra+JTKfCbwEP3Igvu+p09etWx4c2cjP290NHjd77v3ZD+yvYz4hziJTmjhkJCn72IKi7nyB+tRwxvc19ZzxxRWKK3a/0D7TN8TI7YWBv4a6SMD8Tc1BHIfnRlyf4ol0fpqSWbIvgrns+cLtHDZgDdyBfkxU2NVYmlJHS6sr0kqZv+Y9PrW08GGBPSmBC7ybKGKgmgJCmRRlNr2YcD6ioyj3KjTpdR6GWOReDPN0vZ9OuJR8WFEcRzAZs2cg3AAHAX1rPjwu9z0Gu6xilhccXLNa8QVqo8vZn29vs7GImM+FlETsburA5c386ldVP70qieG3aO5oes+jj9LKrQ+3J3GTBOZpZBLMeBAIVL8SL6lj1NSx4e12+SjX9VepioRVRJLfrYhxuEaKMgOCGS/Akcj0v1p5Idyoo6dq1ps6m+PJm2ythbXRWw0QkhjY+9dgq6ixIYa2PaqIwyVXg9Dn1nT5SWWX3SRI7Y9mDJh4/s7eJMt/EB91XB/kvwt9b1KWn2VGfTddTyv1FUfH4FtmbnY3E+DHj3yYeDLljBuWHQ5edtLmnHHJ/q4K8/UdNicpadfdLz7GgbV2LDPhjhmUrGQAuUWK24FdOIq5wTVHDw6qePKsq5KBjPZOBG3hYgtJ90PHlQjobXN+/0qj6f2Z3cf9Qy7qnDb8Ff3k2TtCDDKMXKfCVgqR581za/IagW51CcZpbs6Gjz6TLn/tQ35sc7rbDx2JwmSCQR4d5HLWNi50Ugka2921qcIScSjX6rTYtR3TVyS2JzZXsqVZFaebPGBqiqV96/C/NbeVTWBJmPN16UoOMI0yF333elweMGIgiJhDJImVTZGUg5GtqB7vHvUMkHGVo2dP1uPUaf0cr34+S5bO3zxGMsmGwbox+KWbSJOpFhd7dNL1bHI5PZHHz9Px4Lc8if4XJdobhQCSTYXNrXPM25VacuwmYX+X7/ABooQpTAjtuYx4ljKEAtNEhuL+67hTbUa60gBXbcRuAWJBIyhSW0VWJC2vazqfnQAC7dhLBQTdrZTlOVgXKAg8xmFqAEf/k2GsDnsMoa+U2AIJGbpoOdABtqY9lWGRCAjSosl1ucjnKCNRb3iuuuhpgNTtvIr52AbI0q2jZlSDMwVnynW+U8CONADxtvwBioYkhguik3YuUsCBYnMLUgFcFtiKVssbXOUNa1rKeF78OfoaAGEO8H8Z42XS/8IKNZLPlLIb2YDi3DL3BvQBSfbZjNcNF2dz9FH4tWfO+Eem/p7HvOf7Fw9nmHEWz8OOBKZj5sS39atxqonH6lk79VN/kseYdRVhhsDOOopUKzs46inQ7DKw60gESgv8hQATE4iOPJnZVzsFW9hmY8FHc9KdgMdqiNpY0eWNFS0rIRZyVcZGveyrmuNRqba0goLFsPDRulrq5JK/xDnNls1tbnS1/JelACa7vKJgQLRCMBRnOZXEviDKLaAefyoAXXY2HhUkFo0CgN/EYLYXsW1tcXtfyFAHGPCNAYD4fhG0RQm2rcEI4gm+g76UAHxOAgleRTq5hCOoYgiFixGg4XIbXzoALNs2CNWdyVRXEpu5CKwObNqbDXU9aAFsJsiKMqyqbopVSSTYE62v1sPSgBA7vQWAs4ytmSzsDG1yT4evug3IsNLEjhpQBlftUBfaMcS3OWKJFHE3Z2+ZJuKy5t5pHrei1DRzn+X/BsmDwwjjRBwRQB8hatSPKTl3Sb9xa1BEC1AA2o3AMBQA2Ca9NPyp2BG7xbO8eNYrNZybsP7s5Tlk1I1DZSLdKLEREuDxeYy5LTthbMUIKifxFbKpbiLA6kUrGLytiFb4pGdnnIjzID4YuY8unu6aXNAgqQ40kXMoA8MGxWx/3hw54k/wBiV9OtADvE4OZ8PESC0kU6uUZhd0SQ2F+GbLZhwuQOFAxvtPZskk/jLGwH+7LbTM2TEeKXbXgoJA5+83zAG4w2LzF8sgZo4lkIZCbq82bwgSBa7oRe2l+dABsfg8W0c6HxHDrOgBKWKmBQh04HxM315Wp2AvOuLDAKJConBuWW/gXhJB6kgygdLeVIAJMLjAqgvJ8TKShUvlF8ktmsNb3YdhpxoEVLFYHxt4AGBsmRzz+BLi/a9qo5yHo4ZfT6Zt5NTyD9mr7POneGP2aLA7wx+zRYHeGP2aLAMqCiwEba8eQ/9UAHAPX6UwBAPX6UhBBEM2bTMRYnKLkA3Av01oGHsev0oA4qev0oA7KetMAMp6/hQI7L3P0oGDlPU/SkAGU9T9KYDOPY8QnbEAWlZcpbqun5VGldljzSePsvYe5e5qRWdl7mgDsvc0Adl7mgA4XvSAQ1v8qBBxfoPX9KYA69B6/pRsB1z0Hr+lLYZ1z0Hr+lPYDte3r+lLYDte3r+lAAa9qAB17fWjYDte31o2A7XtRsB2vagLB17UbCA17UbDB17UABY9qADigAoXhSANlpgdagDstAA5aAAtQANqAAy0ADloAC1AA2oA61AHWoA61AHWoA7LQANqAP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20650" y="-1211263"/>
            <a:ext cx="15621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2123728" y="5590478"/>
            <a:ext cx="4680521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000" i="1" dirty="0" smtClean="0"/>
              <a:t>P.S. = post </a:t>
            </a:r>
            <a:r>
              <a:rPr lang="nl-NL" sz="2000" i="1" dirty="0" err="1" smtClean="0"/>
              <a:t>scriptum</a:t>
            </a:r>
            <a:r>
              <a:rPr lang="nl-NL" sz="2000" i="1" dirty="0" smtClean="0"/>
              <a:t> = naschrift</a:t>
            </a:r>
            <a:endParaRPr lang="nl-NL" sz="2000" i="1" dirty="0"/>
          </a:p>
        </p:txBody>
      </p:sp>
      <p:pic>
        <p:nvPicPr>
          <p:cNvPr id="1030" name="Picture 6" descr="https://encrypted-tbn3.gstatic.com/images?q=tbn:ANd9GcQEklcwIlH5qKy-niRYNLe3M7Av3TG4Z9a7y6nqWitA8zQWOwIC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80728"/>
            <a:ext cx="4168924" cy="416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68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1" r="3854" b="11658"/>
          <a:stretch/>
        </p:blipFill>
        <p:spPr bwMode="auto">
          <a:xfrm>
            <a:off x="-118981" y="332656"/>
            <a:ext cx="9251210" cy="6361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55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" t="5783" r="2834" b="11300"/>
          <a:stretch/>
        </p:blipFill>
        <p:spPr bwMode="auto">
          <a:xfrm>
            <a:off x="0" y="251751"/>
            <a:ext cx="9144000" cy="6439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12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19675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Wat betekent:</a:t>
            </a:r>
            <a:br>
              <a:rPr lang="nl-NL" b="1" dirty="0" smtClean="0"/>
            </a:b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6288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Wanhopig			</a:t>
            </a:r>
          </a:p>
          <a:p>
            <a:r>
              <a:rPr lang="nl-NL" dirty="0"/>
              <a:t>D</a:t>
            </a:r>
            <a:r>
              <a:rPr lang="nl-NL" dirty="0" smtClean="0"/>
              <a:t>e stoute schoenen aan doen</a:t>
            </a:r>
          </a:p>
          <a:p>
            <a:r>
              <a:rPr lang="nl-NL" dirty="0" err="1" smtClean="0"/>
              <a:t>Cv’tje</a:t>
            </a:r>
            <a:r>
              <a:rPr lang="nl-NL" dirty="0" smtClean="0"/>
              <a:t>				</a:t>
            </a:r>
          </a:p>
          <a:p>
            <a:r>
              <a:rPr lang="nl-NL" dirty="0" smtClean="0"/>
              <a:t>Provincieplaats					</a:t>
            </a:r>
          </a:p>
          <a:p>
            <a:r>
              <a:rPr lang="nl-NL" dirty="0"/>
              <a:t>B</a:t>
            </a:r>
            <a:r>
              <a:rPr lang="nl-NL" dirty="0" smtClean="0"/>
              <a:t>abysitter</a:t>
            </a:r>
          </a:p>
          <a:p>
            <a:r>
              <a:rPr lang="nl-NL" dirty="0" smtClean="0"/>
              <a:t>Luxeartikelen		 	</a:t>
            </a:r>
          </a:p>
          <a:p>
            <a:r>
              <a:rPr lang="nl-NL" dirty="0"/>
              <a:t>P</a:t>
            </a:r>
            <a:r>
              <a:rPr lang="nl-NL" dirty="0" smtClean="0"/>
              <a:t>opulair	</a:t>
            </a:r>
          </a:p>
          <a:p>
            <a:r>
              <a:rPr lang="nl-NL" dirty="0" smtClean="0"/>
              <a:t>Grappen en grollen</a:t>
            </a:r>
          </a:p>
          <a:p>
            <a:r>
              <a:rPr lang="nl-NL" dirty="0" smtClean="0"/>
              <a:t>Zich openbaren</a:t>
            </a:r>
          </a:p>
          <a:p>
            <a:r>
              <a:rPr lang="nl-NL" dirty="0" smtClean="0"/>
              <a:t>Auditie doen</a:t>
            </a:r>
            <a:endParaRPr lang="nl-NL" dirty="0"/>
          </a:p>
        </p:txBody>
      </p:sp>
      <p:pic>
        <p:nvPicPr>
          <p:cNvPr id="4" name="Picture 6" descr="https://encrypted-tbn3.gstatic.com/images?q=tbn:ANd9GcQEklcwIlH5qKy-niRYNLe3M7Av3TG4Z9a7y6nqWitA8zQWOwIC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221088"/>
            <a:ext cx="2152700" cy="215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ndertitel 3"/>
          <p:cNvSpPr txBox="1">
            <a:spLocks/>
          </p:cNvSpPr>
          <p:nvPr/>
        </p:nvSpPr>
        <p:spPr>
          <a:xfrm>
            <a:off x="323528" y="358095"/>
            <a:ext cx="2160240" cy="550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400" dirty="0" smtClean="0"/>
              <a:t>Blz. 6 t/m 8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89595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5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 smtClean="0"/>
              <a:t>1.2 Beoordelingswoorden</a:t>
            </a:r>
            <a:endParaRPr lang="nl-NL" sz="3600" b="1" dirty="0"/>
          </a:p>
        </p:txBody>
      </p:sp>
      <p:sp>
        <p:nvSpPr>
          <p:cNvPr id="3" name="Ondertitel 3"/>
          <p:cNvSpPr txBox="1">
            <a:spLocks/>
          </p:cNvSpPr>
          <p:nvPr/>
        </p:nvSpPr>
        <p:spPr>
          <a:xfrm>
            <a:off x="323528" y="358095"/>
            <a:ext cx="2160240" cy="550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400" dirty="0" smtClean="0"/>
              <a:t>Blz. 9</a:t>
            </a:r>
            <a:endParaRPr lang="nl-NL" sz="2400" dirty="0"/>
          </a:p>
        </p:txBody>
      </p:sp>
      <p:sp>
        <p:nvSpPr>
          <p:cNvPr id="4" name="Rechthoek 3"/>
          <p:cNvSpPr/>
          <p:nvPr/>
        </p:nvSpPr>
        <p:spPr>
          <a:xfrm>
            <a:off x="539552" y="1484784"/>
            <a:ext cx="712663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/>
              <a:t>Beoordelingswoorden: </a:t>
            </a:r>
            <a:r>
              <a:rPr lang="nl-NL" sz="2800" dirty="0"/>
              <a:t>geven je </a:t>
            </a:r>
            <a:r>
              <a:rPr lang="nl-NL" sz="2800" u="sng" dirty="0"/>
              <a:t>mening </a:t>
            </a:r>
            <a:r>
              <a:rPr lang="nl-NL" sz="2800" dirty="0" smtClean="0"/>
              <a:t>aan.</a:t>
            </a:r>
            <a:endParaRPr lang="nl-NL" sz="2800" dirty="0"/>
          </a:p>
          <a:p>
            <a:endParaRPr lang="nl-NL" dirty="0" smtClean="0"/>
          </a:p>
        </p:txBody>
      </p:sp>
      <p:sp>
        <p:nvSpPr>
          <p:cNvPr id="5" name="Rechthoek 4"/>
          <p:cNvSpPr/>
          <p:nvPr/>
        </p:nvSpPr>
        <p:spPr>
          <a:xfrm>
            <a:off x="677996" y="4509120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 smtClean="0"/>
              <a:t>Argumenten:</a:t>
            </a:r>
            <a:r>
              <a:rPr lang="nl-NL" sz="2800" dirty="0" smtClean="0"/>
              <a:t> onderbouwen je mening, </a:t>
            </a:r>
          </a:p>
          <a:p>
            <a:r>
              <a:rPr lang="nl-NL" sz="2800" dirty="0"/>
              <a:t> </a:t>
            </a:r>
            <a:r>
              <a:rPr lang="nl-NL" sz="2800" dirty="0" smtClean="0"/>
              <a:t>                        </a:t>
            </a:r>
            <a:r>
              <a:rPr lang="nl-NL" sz="2800" u="sng" dirty="0" smtClean="0"/>
              <a:t>waarom</a:t>
            </a:r>
            <a:r>
              <a:rPr lang="nl-NL" sz="2800" dirty="0" smtClean="0"/>
              <a:t> vind je iets.</a:t>
            </a:r>
            <a:endParaRPr lang="nl-NL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035" y="2521059"/>
            <a:ext cx="1381241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559" y="2389065"/>
            <a:ext cx="1440961" cy="12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1"/>
          <a:stretch/>
        </p:blipFill>
        <p:spPr bwMode="auto">
          <a:xfrm>
            <a:off x="5436096" y="2389065"/>
            <a:ext cx="1342872" cy="126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hthoek 12"/>
          <p:cNvSpPr/>
          <p:nvPr/>
        </p:nvSpPr>
        <p:spPr>
          <a:xfrm>
            <a:off x="683568" y="3791358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err="1" smtClean="0"/>
              <a:t>Ik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vind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dit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verhaal</a:t>
            </a:r>
            <a:r>
              <a:rPr lang="en-US" sz="2000" i="1" dirty="0" smtClean="0"/>
              <a:t> _________________</a:t>
            </a:r>
          </a:p>
        </p:txBody>
      </p:sp>
      <p:sp>
        <p:nvSpPr>
          <p:cNvPr id="10" name="Rechthoek 9"/>
          <p:cNvSpPr/>
          <p:nvPr/>
        </p:nvSpPr>
        <p:spPr>
          <a:xfrm>
            <a:off x="742605" y="5591259"/>
            <a:ext cx="56653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err="1"/>
              <a:t>omdat</a:t>
            </a:r>
            <a:r>
              <a:rPr lang="en-US" sz="2000" i="1" dirty="0"/>
              <a:t> </a:t>
            </a:r>
            <a:r>
              <a:rPr lang="en-US" sz="2000" i="1" dirty="0" smtClean="0"/>
              <a:t>____________________________________ .</a:t>
            </a:r>
            <a:endParaRPr lang="nl-NL" sz="2000" i="1" dirty="0"/>
          </a:p>
        </p:txBody>
      </p:sp>
    </p:spTree>
    <p:extLst>
      <p:ext uri="{BB962C8B-B14F-4D97-AF65-F5344CB8AC3E}">
        <p14:creationId xmlns:p14="http://schemas.microsoft.com/office/powerpoint/2010/main" val="341552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1120788" y="990057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 </a:t>
            </a:r>
            <a:r>
              <a:rPr lang="en-US" sz="2000" dirty="0" err="1" smtClean="0"/>
              <a:t>Ik</a:t>
            </a:r>
            <a:r>
              <a:rPr lang="en-US" sz="2000" dirty="0" smtClean="0"/>
              <a:t> </a:t>
            </a:r>
            <a:r>
              <a:rPr lang="en-US" sz="2000" dirty="0" err="1" smtClean="0"/>
              <a:t>vind</a:t>
            </a:r>
            <a:r>
              <a:rPr lang="en-US" sz="2000" dirty="0" smtClean="0"/>
              <a:t> </a:t>
            </a:r>
            <a:r>
              <a:rPr lang="en-US" sz="2000" dirty="0" err="1" smtClean="0"/>
              <a:t>dit</a:t>
            </a:r>
            <a:r>
              <a:rPr lang="en-US" sz="2000" dirty="0" smtClean="0"/>
              <a:t> </a:t>
            </a:r>
            <a:r>
              <a:rPr lang="en-US" sz="2000" dirty="0" err="1" smtClean="0"/>
              <a:t>verhaal</a:t>
            </a:r>
            <a:r>
              <a:rPr lang="en-US" sz="2000" dirty="0" smtClean="0"/>
              <a:t> _________________ </a:t>
            </a:r>
            <a:r>
              <a:rPr lang="en-US" sz="2000" dirty="0" err="1" smtClean="0"/>
              <a:t>omdat</a:t>
            </a:r>
            <a:r>
              <a:rPr lang="en-US" sz="2000" dirty="0" smtClean="0"/>
              <a:t> ______________ </a:t>
            </a:r>
          </a:p>
          <a:p>
            <a:endParaRPr lang="en-US" sz="2000" dirty="0"/>
          </a:p>
          <a:p>
            <a:r>
              <a:rPr lang="en-US" sz="2000" dirty="0" smtClean="0"/>
              <a:t>_______________________________________.</a:t>
            </a:r>
            <a:endParaRPr lang="nl-NL" sz="2000" dirty="0"/>
          </a:p>
        </p:txBody>
      </p:sp>
      <p:sp>
        <p:nvSpPr>
          <p:cNvPr id="4" name="Titel 3"/>
          <p:cNvSpPr txBox="1">
            <a:spLocks/>
          </p:cNvSpPr>
          <p:nvPr/>
        </p:nvSpPr>
        <p:spPr>
          <a:xfrm>
            <a:off x="467544" y="476672"/>
            <a:ext cx="1882552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2400" b="1" dirty="0" smtClean="0"/>
              <a:t>Blz. 10, </a:t>
            </a:r>
            <a:r>
              <a:rPr lang="nl-NL" sz="2400" b="1" dirty="0" err="1" smtClean="0"/>
              <a:t>opdr</a:t>
            </a:r>
            <a:r>
              <a:rPr lang="nl-NL" sz="2400" b="1" dirty="0" smtClean="0"/>
              <a:t>. 2</a:t>
            </a:r>
            <a:br>
              <a:rPr lang="nl-NL" sz="2400" b="1" dirty="0" smtClean="0"/>
            </a:br>
            <a:endParaRPr lang="nl-NL" sz="2400" dirty="0"/>
          </a:p>
        </p:txBody>
      </p:sp>
      <p:sp>
        <p:nvSpPr>
          <p:cNvPr id="5" name="Rechthoek 4"/>
          <p:cNvSpPr/>
          <p:nvPr/>
        </p:nvSpPr>
        <p:spPr>
          <a:xfrm>
            <a:off x="1142391" y="2173404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2. </a:t>
            </a:r>
            <a:r>
              <a:rPr lang="en-US" sz="2000" dirty="0" err="1" smtClean="0"/>
              <a:t>Ik</a:t>
            </a:r>
            <a:r>
              <a:rPr lang="en-US" sz="2000" dirty="0" smtClean="0"/>
              <a:t> </a:t>
            </a:r>
            <a:r>
              <a:rPr lang="en-US" sz="2000" dirty="0" err="1" smtClean="0"/>
              <a:t>vind</a:t>
            </a:r>
            <a:r>
              <a:rPr lang="en-US" sz="2000" dirty="0" smtClean="0"/>
              <a:t> de film _______________   _________________ </a:t>
            </a:r>
            <a:r>
              <a:rPr lang="en-US" sz="2000" dirty="0" err="1" smtClean="0"/>
              <a:t>omdat</a:t>
            </a:r>
            <a:r>
              <a:rPr lang="en-US" sz="2000" dirty="0" smtClean="0"/>
              <a:t> </a:t>
            </a:r>
          </a:p>
          <a:p>
            <a:endParaRPr lang="en-US" sz="2000" dirty="0"/>
          </a:p>
          <a:p>
            <a:r>
              <a:rPr lang="en-US" sz="2000" dirty="0" smtClean="0"/>
              <a:t>_____________________________________________________.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85562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670376" cy="1143000"/>
          </a:xfrm>
        </p:spPr>
        <p:txBody>
          <a:bodyPr>
            <a:normAutofit/>
          </a:bodyPr>
          <a:lstStyle/>
          <a:p>
            <a:r>
              <a:rPr lang="nl-NL" sz="3600" b="1" dirty="0" smtClean="0"/>
              <a:t>1.3 Fictie en non fictie</a:t>
            </a:r>
            <a:endParaRPr lang="nl-NL" sz="3600" b="1" dirty="0"/>
          </a:p>
        </p:txBody>
      </p:sp>
      <p:sp>
        <p:nvSpPr>
          <p:cNvPr id="3" name="Ondertitel 3"/>
          <p:cNvSpPr txBox="1">
            <a:spLocks/>
          </p:cNvSpPr>
          <p:nvPr/>
        </p:nvSpPr>
        <p:spPr>
          <a:xfrm>
            <a:off x="323528" y="358095"/>
            <a:ext cx="2160240" cy="550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400" dirty="0" smtClean="0"/>
              <a:t>Blz. 10</a:t>
            </a:r>
            <a:endParaRPr lang="nl-NL" sz="2400" dirty="0"/>
          </a:p>
        </p:txBody>
      </p:sp>
      <p:sp>
        <p:nvSpPr>
          <p:cNvPr id="4" name="Rechthoek 3"/>
          <p:cNvSpPr/>
          <p:nvPr/>
        </p:nvSpPr>
        <p:spPr>
          <a:xfrm>
            <a:off x="1155287" y="1511206"/>
            <a:ext cx="6390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u="sng" dirty="0" smtClean="0"/>
              <a:t>F</a:t>
            </a:r>
            <a:r>
              <a:rPr lang="nl-NL" sz="2800" b="1" dirty="0" smtClean="0"/>
              <a:t>ictie :</a:t>
            </a:r>
            <a:r>
              <a:rPr lang="nl-NL" sz="2800" dirty="0" smtClean="0"/>
              <a:t> verzonnen verhaal, </a:t>
            </a:r>
            <a:r>
              <a:rPr lang="nl-NL" sz="2800" b="1" u="sng" dirty="0"/>
              <a:t>f</a:t>
            </a:r>
            <a:r>
              <a:rPr lang="nl-NL" sz="2800" dirty="0"/>
              <a:t>antasie</a:t>
            </a:r>
          </a:p>
        </p:txBody>
      </p:sp>
      <p:sp>
        <p:nvSpPr>
          <p:cNvPr id="5" name="Rechthoek 4"/>
          <p:cNvSpPr/>
          <p:nvPr/>
        </p:nvSpPr>
        <p:spPr>
          <a:xfrm>
            <a:off x="1155287" y="4247480"/>
            <a:ext cx="5291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b="1" u="sng" dirty="0"/>
              <a:t>N</a:t>
            </a:r>
            <a:r>
              <a:rPr lang="nl-NL" sz="2800" b="1" dirty="0"/>
              <a:t>on Fictie: </a:t>
            </a:r>
            <a:r>
              <a:rPr lang="nl-NL" sz="2800" u="sng" dirty="0" smtClean="0"/>
              <a:t>n</a:t>
            </a:r>
            <a:r>
              <a:rPr lang="nl-NL" sz="2800" dirty="0" smtClean="0"/>
              <a:t>iet </a:t>
            </a:r>
            <a:r>
              <a:rPr lang="nl-NL" sz="2800" dirty="0"/>
              <a:t>verzonnen verhaal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t="55819" r="56348" b="18124"/>
          <a:stretch/>
        </p:blipFill>
        <p:spPr bwMode="auto">
          <a:xfrm>
            <a:off x="1662566" y="2034426"/>
            <a:ext cx="1495210" cy="2114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043" y="2088140"/>
            <a:ext cx="1493834" cy="214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315" y="2034426"/>
            <a:ext cx="2042195" cy="2042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922" y="4869160"/>
            <a:ext cx="2459056" cy="168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93" t="39919" r="37210" b="29260"/>
          <a:stretch/>
        </p:blipFill>
        <p:spPr bwMode="auto">
          <a:xfrm>
            <a:off x="4186825" y="4869160"/>
            <a:ext cx="1278096" cy="168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0" r="17747"/>
          <a:stretch/>
        </p:blipFill>
        <p:spPr bwMode="auto">
          <a:xfrm>
            <a:off x="5720689" y="4883408"/>
            <a:ext cx="1085842" cy="167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134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122</Words>
  <Application>Microsoft Office PowerPoint</Application>
  <PresentationFormat>Diavoorstelling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Blok 1</vt:lpstr>
      <vt:lpstr>1.Lekker lezen</vt:lpstr>
      <vt:lpstr>PowerPoint-presentatie</vt:lpstr>
      <vt:lpstr>PowerPoint-presentatie</vt:lpstr>
      <vt:lpstr>PowerPoint-presentatie</vt:lpstr>
      <vt:lpstr>Wat betekent: </vt:lpstr>
      <vt:lpstr>1.2 Beoordelingswoorden</vt:lpstr>
      <vt:lpstr>PowerPoint-presentatie</vt:lpstr>
      <vt:lpstr>1.3 Fictie en non fictie</vt:lpstr>
      <vt:lpstr>PowerPoint-presentatie</vt:lpstr>
    </vt:vector>
  </TitlesOfParts>
  <Company>IT-Workz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2e klas</dc:title>
  <dc:creator>Streefland, Ester</dc:creator>
  <cp:lastModifiedBy>Lotte</cp:lastModifiedBy>
  <cp:revision>33</cp:revision>
  <dcterms:created xsi:type="dcterms:W3CDTF">2013-08-27T07:22:17Z</dcterms:created>
  <dcterms:modified xsi:type="dcterms:W3CDTF">2014-09-29T21:18:01Z</dcterms:modified>
</cp:coreProperties>
</file>