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1" r:id="rId5"/>
    <p:sldId id="264" r:id="rId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9DC6DCB8-ED09-4EA9-869B-3355642AE31A}" type="datetimeFigureOut">
              <a:rPr lang="nl-NL" smtClean="0"/>
              <a:t>29-9-2014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6A5E500-491E-413C-91B6-F81687A14F17}" type="slidenum">
              <a:rPr lang="nl-NL" smtClean="0"/>
              <a:t>‹nr.›</a:t>
            </a:fld>
            <a:endParaRPr lang="nl-NL"/>
          </a:p>
        </p:txBody>
      </p:sp>
    </p:spTree>
    <p:extLst>
      <p:ext uri="{BB962C8B-B14F-4D97-AF65-F5344CB8AC3E}">
        <p14:creationId xmlns:p14="http://schemas.microsoft.com/office/powerpoint/2010/main" val="607826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DC6DCB8-ED09-4EA9-869B-3355642AE31A}" type="datetimeFigureOut">
              <a:rPr lang="nl-NL" smtClean="0"/>
              <a:t>29-9-2014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6A5E500-491E-413C-91B6-F81687A14F17}" type="slidenum">
              <a:rPr lang="nl-NL" smtClean="0"/>
              <a:t>‹nr.›</a:t>
            </a:fld>
            <a:endParaRPr lang="nl-NL"/>
          </a:p>
        </p:txBody>
      </p:sp>
    </p:spTree>
    <p:extLst>
      <p:ext uri="{BB962C8B-B14F-4D97-AF65-F5344CB8AC3E}">
        <p14:creationId xmlns:p14="http://schemas.microsoft.com/office/powerpoint/2010/main" val="4106852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DC6DCB8-ED09-4EA9-869B-3355642AE31A}" type="datetimeFigureOut">
              <a:rPr lang="nl-NL" smtClean="0"/>
              <a:t>29-9-2014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6A5E500-491E-413C-91B6-F81687A14F17}" type="slidenum">
              <a:rPr lang="nl-NL" smtClean="0"/>
              <a:t>‹nr.›</a:t>
            </a:fld>
            <a:endParaRPr lang="nl-NL"/>
          </a:p>
        </p:txBody>
      </p:sp>
    </p:spTree>
    <p:extLst>
      <p:ext uri="{BB962C8B-B14F-4D97-AF65-F5344CB8AC3E}">
        <p14:creationId xmlns:p14="http://schemas.microsoft.com/office/powerpoint/2010/main" val="1845408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9DC6DCB8-ED09-4EA9-869B-3355642AE31A}" type="datetimeFigureOut">
              <a:rPr lang="nl-NL" smtClean="0"/>
              <a:t>29-9-2014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6A5E500-491E-413C-91B6-F81687A14F17}" type="slidenum">
              <a:rPr lang="nl-NL" smtClean="0"/>
              <a:t>‹nr.›</a:t>
            </a:fld>
            <a:endParaRPr lang="nl-NL"/>
          </a:p>
        </p:txBody>
      </p:sp>
    </p:spTree>
    <p:extLst>
      <p:ext uri="{BB962C8B-B14F-4D97-AF65-F5344CB8AC3E}">
        <p14:creationId xmlns:p14="http://schemas.microsoft.com/office/powerpoint/2010/main" val="3845615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9DC6DCB8-ED09-4EA9-869B-3355642AE31A}" type="datetimeFigureOut">
              <a:rPr lang="nl-NL" smtClean="0"/>
              <a:t>29-9-2014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6A5E500-491E-413C-91B6-F81687A14F17}" type="slidenum">
              <a:rPr lang="nl-NL" smtClean="0"/>
              <a:t>‹nr.›</a:t>
            </a:fld>
            <a:endParaRPr lang="nl-NL"/>
          </a:p>
        </p:txBody>
      </p:sp>
    </p:spTree>
    <p:extLst>
      <p:ext uri="{BB962C8B-B14F-4D97-AF65-F5344CB8AC3E}">
        <p14:creationId xmlns:p14="http://schemas.microsoft.com/office/powerpoint/2010/main" val="3148834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9DC6DCB8-ED09-4EA9-869B-3355642AE31A}" type="datetimeFigureOut">
              <a:rPr lang="nl-NL" smtClean="0"/>
              <a:t>29-9-2014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6A5E500-491E-413C-91B6-F81687A14F17}" type="slidenum">
              <a:rPr lang="nl-NL" smtClean="0"/>
              <a:t>‹nr.›</a:t>
            </a:fld>
            <a:endParaRPr lang="nl-NL"/>
          </a:p>
        </p:txBody>
      </p:sp>
    </p:spTree>
    <p:extLst>
      <p:ext uri="{BB962C8B-B14F-4D97-AF65-F5344CB8AC3E}">
        <p14:creationId xmlns:p14="http://schemas.microsoft.com/office/powerpoint/2010/main" val="3499125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9DC6DCB8-ED09-4EA9-869B-3355642AE31A}" type="datetimeFigureOut">
              <a:rPr lang="nl-NL" smtClean="0"/>
              <a:t>29-9-2014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6A5E500-491E-413C-91B6-F81687A14F17}" type="slidenum">
              <a:rPr lang="nl-NL" smtClean="0"/>
              <a:t>‹nr.›</a:t>
            </a:fld>
            <a:endParaRPr lang="nl-NL"/>
          </a:p>
        </p:txBody>
      </p:sp>
    </p:spTree>
    <p:extLst>
      <p:ext uri="{BB962C8B-B14F-4D97-AF65-F5344CB8AC3E}">
        <p14:creationId xmlns:p14="http://schemas.microsoft.com/office/powerpoint/2010/main" val="439055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9DC6DCB8-ED09-4EA9-869B-3355642AE31A}" type="datetimeFigureOut">
              <a:rPr lang="nl-NL" smtClean="0"/>
              <a:t>29-9-2014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6A5E500-491E-413C-91B6-F81687A14F17}" type="slidenum">
              <a:rPr lang="nl-NL" smtClean="0"/>
              <a:t>‹nr.›</a:t>
            </a:fld>
            <a:endParaRPr lang="nl-NL"/>
          </a:p>
        </p:txBody>
      </p:sp>
    </p:spTree>
    <p:extLst>
      <p:ext uri="{BB962C8B-B14F-4D97-AF65-F5344CB8AC3E}">
        <p14:creationId xmlns:p14="http://schemas.microsoft.com/office/powerpoint/2010/main" val="4162445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DC6DCB8-ED09-4EA9-869B-3355642AE31A}" type="datetimeFigureOut">
              <a:rPr lang="nl-NL" smtClean="0"/>
              <a:t>29-9-2014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6A5E500-491E-413C-91B6-F81687A14F17}" type="slidenum">
              <a:rPr lang="nl-NL" smtClean="0"/>
              <a:t>‹nr.›</a:t>
            </a:fld>
            <a:endParaRPr lang="nl-NL"/>
          </a:p>
        </p:txBody>
      </p:sp>
    </p:spTree>
    <p:extLst>
      <p:ext uri="{BB962C8B-B14F-4D97-AF65-F5344CB8AC3E}">
        <p14:creationId xmlns:p14="http://schemas.microsoft.com/office/powerpoint/2010/main" val="2270435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DC6DCB8-ED09-4EA9-869B-3355642AE31A}" type="datetimeFigureOut">
              <a:rPr lang="nl-NL" smtClean="0"/>
              <a:t>29-9-2014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6A5E500-491E-413C-91B6-F81687A14F17}" type="slidenum">
              <a:rPr lang="nl-NL" smtClean="0"/>
              <a:t>‹nr.›</a:t>
            </a:fld>
            <a:endParaRPr lang="nl-NL"/>
          </a:p>
        </p:txBody>
      </p:sp>
    </p:spTree>
    <p:extLst>
      <p:ext uri="{BB962C8B-B14F-4D97-AF65-F5344CB8AC3E}">
        <p14:creationId xmlns:p14="http://schemas.microsoft.com/office/powerpoint/2010/main" val="451238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9DC6DCB8-ED09-4EA9-869B-3355642AE31A}" type="datetimeFigureOut">
              <a:rPr lang="nl-NL" smtClean="0"/>
              <a:t>29-9-2014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6A5E500-491E-413C-91B6-F81687A14F17}" type="slidenum">
              <a:rPr lang="nl-NL" smtClean="0"/>
              <a:t>‹nr.›</a:t>
            </a:fld>
            <a:endParaRPr lang="nl-NL"/>
          </a:p>
        </p:txBody>
      </p:sp>
    </p:spTree>
    <p:extLst>
      <p:ext uri="{BB962C8B-B14F-4D97-AF65-F5344CB8AC3E}">
        <p14:creationId xmlns:p14="http://schemas.microsoft.com/office/powerpoint/2010/main" val="3502626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6DCB8-ED09-4EA9-869B-3355642AE31A}" type="datetimeFigureOut">
              <a:rPr lang="nl-NL" smtClean="0"/>
              <a:t>29-9-2014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A5E500-491E-413C-91B6-F81687A14F17}" type="slidenum">
              <a:rPr lang="nl-NL" smtClean="0"/>
              <a:t>‹nr.›</a:t>
            </a:fld>
            <a:endParaRPr lang="nl-NL"/>
          </a:p>
        </p:txBody>
      </p:sp>
    </p:spTree>
    <p:extLst>
      <p:ext uri="{BB962C8B-B14F-4D97-AF65-F5344CB8AC3E}">
        <p14:creationId xmlns:p14="http://schemas.microsoft.com/office/powerpoint/2010/main" val="18838900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g1.wikia.nocookie.net/__cb20080603223855/legostarwars/images/5/5d/Lego_brick.jpg" TargetMode="Externa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7544" y="1070014"/>
            <a:ext cx="7772400" cy="1470025"/>
          </a:xfrm>
        </p:spPr>
        <p:txBody>
          <a:bodyPr/>
          <a:lstStyle/>
          <a:p>
            <a:r>
              <a:rPr lang="nl-NL" b="1" dirty="0" smtClean="0"/>
              <a:t>5. Schrijfvaardig</a:t>
            </a:r>
            <a:endParaRPr lang="nl-NL" b="1" dirty="0"/>
          </a:p>
        </p:txBody>
      </p:sp>
      <p:sp>
        <p:nvSpPr>
          <p:cNvPr id="4" name="Ondertitel 3"/>
          <p:cNvSpPr>
            <a:spLocks noGrp="1"/>
          </p:cNvSpPr>
          <p:nvPr>
            <p:ph type="subTitle" idx="1"/>
          </p:nvPr>
        </p:nvSpPr>
        <p:spPr>
          <a:xfrm>
            <a:off x="107504" y="116632"/>
            <a:ext cx="1800200" cy="550912"/>
          </a:xfrm>
        </p:spPr>
        <p:txBody>
          <a:bodyPr>
            <a:noAutofit/>
          </a:bodyPr>
          <a:lstStyle/>
          <a:p>
            <a:r>
              <a:rPr lang="nl-NL" dirty="0" smtClean="0">
                <a:solidFill>
                  <a:schemeClr val="tx1"/>
                </a:solidFill>
              </a:rPr>
              <a:t>Blz.24</a:t>
            </a:r>
            <a:endParaRPr lang="nl-NL" dirty="0">
              <a:solidFill>
                <a:schemeClr val="tx1"/>
              </a:solidFill>
            </a:endParaRPr>
          </a:p>
        </p:txBody>
      </p:sp>
      <p:pic>
        <p:nvPicPr>
          <p:cNvPr id="6" name="Picture 6" descr="File:Lego brick.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60432" y="164753"/>
            <a:ext cx="510357" cy="351579"/>
          </a:xfrm>
          <a:prstGeom prst="rect">
            <a:avLst/>
          </a:prstGeom>
          <a:noFill/>
          <a:extLst>
            <a:ext uri="{909E8E84-426E-40DD-AFC4-6F175D3DCCD1}">
              <a14:hiddenFill xmlns:a14="http://schemas.microsoft.com/office/drawing/2010/main">
                <a:solidFill>
                  <a:srgbClr val="FFFFFF"/>
                </a:solidFill>
              </a14:hiddenFill>
            </a:ext>
          </a:extLst>
        </p:spPr>
      </p:pic>
      <p:sp>
        <p:nvSpPr>
          <p:cNvPr id="7" name="Titel 3"/>
          <p:cNvSpPr txBox="1">
            <a:spLocks/>
          </p:cNvSpPr>
          <p:nvPr/>
        </p:nvSpPr>
        <p:spPr>
          <a:xfrm>
            <a:off x="6732240" y="164753"/>
            <a:ext cx="2158673" cy="557470"/>
          </a:xfrm>
          <a:prstGeom prst="rect">
            <a:avLst/>
          </a:prstGeom>
        </p:spPr>
        <p:txBody>
          <a:bodyPr vert="horz" lIns="91440" tIns="45720" rIns="91440" bIns="45720" rtlCol="0" anchor="ct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sz="7200" b="1" dirty="0" smtClean="0"/>
              <a:t>Blok 1</a:t>
            </a:r>
            <a:endParaRPr lang="nl-NL" sz="7200" b="1" dirty="0"/>
          </a:p>
        </p:txBody>
      </p:sp>
      <p:pic>
        <p:nvPicPr>
          <p:cNvPr id="2050" name="Picture 2" descr="http://www.leidenuniv.nl/nieuwsarchief2/content_images/algemeen/nieuwsbrief/sm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5" y="2564904"/>
            <a:ext cx="3702023"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079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motico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340768"/>
            <a:ext cx="6404732" cy="432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753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Uitleg blz. 24 t/m 26</a:t>
            </a:r>
            <a:endParaRPr lang="nl-NL" dirty="0"/>
          </a:p>
        </p:txBody>
      </p:sp>
      <p:pic>
        <p:nvPicPr>
          <p:cNvPr id="3" name="Afbeelding 2"/>
          <p:cNvPicPr/>
          <p:nvPr/>
        </p:nvPicPr>
        <p:blipFill rotWithShape="1">
          <a:blip r:embed="rId2">
            <a:extLst>
              <a:ext uri="{28A0092B-C50C-407E-A947-70E740481C1C}">
                <a14:useLocalDpi xmlns:a14="http://schemas.microsoft.com/office/drawing/2010/main" val="0"/>
              </a:ext>
            </a:extLst>
          </a:blip>
          <a:srcRect l="55316" t="17911" b="47143"/>
          <a:stretch/>
        </p:blipFill>
        <p:spPr bwMode="auto">
          <a:xfrm>
            <a:off x="755575" y="1268760"/>
            <a:ext cx="7862639" cy="491912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509521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3"/>
          <p:cNvSpPr txBox="1">
            <a:spLocks/>
          </p:cNvSpPr>
          <p:nvPr/>
        </p:nvSpPr>
        <p:spPr>
          <a:xfrm>
            <a:off x="457200" y="274638"/>
            <a:ext cx="1882552" cy="634082"/>
          </a:xfrm>
          <a:prstGeom prst="rect">
            <a:avLst/>
          </a:prstGeom>
        </p:spPr>
        <p:txBody>
          <a:bodyP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nl-NL" sz="2400" b="1" dirty="0" smtClean="0"/>
              <a:t>Blz. 25, </a:t>
            </a:r>
            <a:r>
              <a:rPr lang="nl-NL" sz="2400" b="1" dirty="0" err="1" smtClean="0"/>
              <a:t>opdr</a:t>
            </a:r>
            <a:r>
              <a:rPr lang="nl-NL" sz="2400" b="1" dirty="0" smtClean="0"/>
              <a:t>. 31</a:t>
            </a:r>
            <a:br>
              <a:rPr lang="nl-NL" sz="2400" b="1" dirty="0" smtClean="0"/>
            </a:br>
            <a:endParaRPr lang="nl-NL" sz="2400" dirty="0"/>
          </a:p>
        </p:txBody>
      </p:sp>
      <p:sp>
        <p:nvSpPr>
          <p:cNvPr id="4" name="Rechthoek 3"/>
          <p:cNvSpPr/>
          <p:nvPr/>
        </p:nvSpPr>
        <p:spPr>
          <a:xfrm>
            <a:off x="323528" y="1124744"/>
            <a:ext cx="8568952" cy="4524315"/>
          </a:xfrm>
          <a:prstGeom prst="rect">
            <a:avLst/>
          </a:prstGeom>
        </p:spPr>
        <p:txBody>
          <a:bodyPr wrap="square">
            <a:spAutoFit/>
          </a:bodyPr>
          <a:lstStyle/>
          <a:p>
            <a:pPr marL="285750" indent="-285750">
              <a:buFont typeface="Arial" pitchFamily="34" charset="0"/>
              <a:buChar char="•"/>
            </a:pPr>
            <a:r>
              <a:rPr lang="nl-NL" sz="2400" dirty="0" smtClean="0"/>
              <a:t>Bestaat </a:t>
            </a:r>
            <a:r>
              <a:rPr lang="nl-NL" sz="2400" dirty="0"/>
              <a:t>je e-mail uit </a:t>
            </a:r>
            <a:r>
              <a:rPr lang="nl-NL" sz="2400" b="1" u="sng" dirty="0"/>
              <a:t>drie delen</a:t>
            </a:r>
            <a:r>
              <a:rPr lang="nl-NL" sz="2400" dirty="0"/>
              <a:t>?</a:t>
            </a:r>
          </a:p>
          <a:p>
            <a:pPr marL="285750" indent="-285750">
              <a:buFont typeface="Arial" pitchFamily="34" charset="0"/>
              <a:buChar char="•"/>
            </a:pPr>
            <a:r>
              <a:rPr lang="nl-NL" sz="2400" dirty="0" smtClean="0"/>
              <a:t>Staat </a:t>
            </a:r>
            <a:r>
              <a:rPr lang="nl-NL" sz="2400" dirty="0"/>
              <a:t>in de inleiding dat je meedoet aan het onderzoek?</a:t>
            </a:r>
          </a:p>
          <a:p>
            <a:pPr marL="285750" indent="-285750">
              <a:buFont typeface="Arial" pitchFamily="34" charset="0"/>
              <a:buChar char="•"/>
            </a:pPr>
            <a:r>
              <a:rPr lang="nl-NL" sz="2400" dirty="0" smtClean="0"/>
              <a:t>Staat </a:t>
            </a:r>
            <a:r>
              <a:rPr lang="nl-NL" sz="2400" dirty="0"/>
              <a:t>in de inleiding over welke drie manieren je een stukje tekst schrijft?</a:t>
            </a:r>
          </a:p>
          <a:p>
            <a:pPr marL="285750" indent="-285750">
              <a:buFont typeface="Arial" pitchFamily="34" charset="0"/>
              <a:buChar char="•"/>
            </a:pPr>
            <a:r>
              <a:rPr lang="nl-NL" sz="2400" dirty="0" smtClean="0"/>
              <a:t>Bestaat </a:t>
            </a:r>
            <a:r>
              <a:rPr lang="nl-NL" sz="2400" dirty="0"/>
              <a:t>het middenstuk uit </a:t>
            </a:r>
            <a:r>
              <a:rPr lang="nl-NL" sz="2400" b="1" u="sng" dirty="0"/>
              <a:t>drie alinea’s</a:t>
            </a:r>
            <a:r>
              <a:rPr lang="nl-NL" sz="2400" dirty="0"/>
              <a:t>?</a:t>
            </a:r>
          </a:p>
          <a:p>
            <a:pPr marL="285750" indent="-285750">
              <a:buFont typeface="Arial" pitchFamily="34" charset="0"/>
              <a:buChar char="•"/>
            </a:pPr>
            <a:r>
              <a:rPr lang="nl-NL" sz="2400" dirty="0" smtClean="0"/>
              <a:t>Heb </a:t>
            </a:r>
            <a:r>
              <a:rPr lang="nl-NL" sz="2400" dirty="0"/>
              <a:t>je in elke alinea geschreven over een andere manier van contact hebben?</a:t>
            </a:r>
          </a:p>
          <a:p>
            <a:pPr marL="285750" indent="-285750">
              <a:buFont typeface="Arial" pitchFamily="34" charset="0"/>
              <a:buChar char="•"/>
            </a:pPr>
            <a:r>
              <a:rPr lang="nl-NL" sz="2400" dirty="0" smtClean="0"/>
              <a:t>Heb </a:t>
            </a:r>
            <a:r>
              <a:rPr lang="nl-NL" sz="2400" dirty="0"/>
              <a:t>je voor elke alinea de informatie uit het schema gebruikt?</a:t>
            </a:r>
          </a:p>
          <a:p>
            <a:pPr marL="285750" indent="-285750">
              <a:buFont typeface="Arial" pitchFamily="34" charset="0"/>
              <a:buChar char="•"/>
            </a:pPr>
            <a:r>
              <a:rPr lang="nl-NL" sz="2400" dirty="0" smtClean="0"/>
              <a:t>Heb </a:t>
            </a:r>
            <a:r>
              <a:rPr lang="nl-NL" sz="2400" dirty="0"/>
              <a:t>je in het slot de tekst netjes afgesloten?</a:t>
            </a:r>
          </a:p>
          <a:p>
            <a:pPr marL="285750" indent="-285750">
              <a:buFont typeface="Arial" pitchFamily="34" charset="0"/>
              <a:buChar char="•"/>
            </a:pPr>
            <a:r>
              <a:rPr lang="nl-NL" sz="2400" dirty="0" smtClean="0"/>
              <a:t>Heb </a:t>
            </a:r>
            <a:r>
              <a:rPr lang="nl-NL" sz="2400" dirty="0"/>
              <a:t>je je aan de regels voor het schrijven van een persoonlijke e-mail gehouden?</a:t>
            </a:r>
          </a:p>
          <a:p>
            <a:r>
              <a:rPr lang="nl-NL" sz="2400" dirty="0"/>
              <a:t> </a:t>
            </a:r>
          </a:p>
        </p:txBody>
      </p:sp>
    </p:spTree>
    <p:extLst>
      <p:ext uri="{BB962C8B-B14F-4D97-AF65-F5344CB8AC3E}">
        <p14:creationId xmlns:p14="http://schemas.microsoft.com/office/powerpoint/2010/main" val="2074387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43608" y="2852936"/>
            <a:ext cx="5184576" cy="1584176"/>
          </a:xfrm>
        </p:spPr>
        <p:txBody>
          <a:bodyPr>
            <a:noAutofit/>
          </a:bodyPr>
          <a:lstStyle/>
          <a:p>
            <a:pPr algn="l"/>
            <a:r>
              <a:rPr lang="nl-NL" sz="2000" dirty="0" smtClean="0"/>
              <a:t>Beste Astrid en Tom,</a:t>
            </a:r>
            <a:br>
              <a:rPr lang="nl-NL" sz="2000" dirty="0" smtClean="0"/>
            </a:br>
            <a:r>
              <a:rPr lang="nl-NL" sz="2000" dirty="0"/>
              <a:t/>
            </a:r>
            <a:br>
              <a:rPr lang="nl-NL" sz="2000" dirty="0"/>
            </a:br>
            <a:r>
              <a:rPr lang="nl-NL" sz="2000" dirty="0" smtClean="0"/>
              <a:t>Ik wil graag meedoen aan jullie onderzoek over communicatie van jongeren.</a:t>
            </a:r>
            <a:br>
              <a:rPr lang="nl-NL" sz="2000" dirty="0" smtClean="0"/>
            </a:br>
            <a:r>
              <a:rPr lang="nl-NL" sz="2000" dirty="0" smtClean="0"/>
              <a:t/>
            </a:r>
            <a:br>
              <a:rPr lang="nl-NL" sz="2000" dirty="0" smtClean="0"/>
            </a:br>
            <a:r>
              <a:rPr lang="nl-NL" sz="2000" dirty="0" smtClean="0"/>
              <a:t>Ik bel iedere dag met mijn moeder om te zeggen dat ik naar huis komt. Dit vind ze belangrijk.</a:t>
            </a:r>
            <a:br>
              <a:rPr lang="nl-NL" sz="2000" dirty="0" smtClean="0"/>
            </a:br>
            <a:r>
              <a:rPr lang="nl-NL" sz="2000" dirty="0" smtClean="0"/>
              <a:t/>
            </a:r>
            <a:br>
              <a:rPr lang="nl-NL" sz="2000" dirty="0" smtClean="0"/>
            </a:br>
            <a:r>
              <a:rPr lang="nl-NL" sz="2000" dirty="0" smtClean="0"/>
              <a:t>Ik chat met mijn vrienden via </a:t>
            </a:r>
            <a:r>
              <a:rPr lang="nl-NL" sz="2000" dirty="0" err="1" smtClean="0"/>
              <a:t>What’s</a:t>
            </a:r>
            <a:r>
              <a:rPr lang="nl-NL" sz="2000" dirty="0" smtClean="0"/>
              <a:t> App. Dat is goedkoop en gezellig.</a:t>
            </a:r>
            <a:br>
              <a:rPr lang="nl-NL" sz="2000" dirty="0" smtClean="0"/>
            </a:br>
            <a:r>
              <a:rPr lang="nl-NL" sz="2000" dirty="0" smtClean="0"/>
              <a:t/>
            </a:r>
            <a:br>
              <a:rPr lang="nl-NL" sz="2000" dirty="0" smtClean="0"/>
            </a:br>
            <a:r>
              <a:rPr lang="nl-NL" sz="2000" dirty="0" smtClean="0"/>
              <a:t>Ik Skype met mijn vrienden van vakantie. Dan zie ik ze zo nog eens en hebben we contact. </a:t>
            </a:r>
            <a:r>
              <a:rPr lang="nl-NL" sz="2000" dirty="0"/>
              <a:t/>
            </a:r>
            <a:br>
              <a:rPr lang="nl-NL" sz="2000" dirty="0"/>
            </a:br>
            <a:r>
              <a:rPr lang="nl-NL" sz="2000" dirty="0" smtClean="0"/>
              <a:t/>
            </a:r>
            <a:br>
              <a:rPr lang="nl-NL" sz="2000" dirty="0" smtClean="0"/>
            </a:br>
            <a:r>
              <a:rPr lang="nl-NL" sz="2000" dirty="0" smtClean="0"/>
              <a:t>Succes met jullie onderzoek.</a:t>
            </a:r>
            <a:br>
              <a:rPr lang="nl-NL" sz="2000" dirty="0" smtClean="0"/>
            </a:br>
            <a:r>
              <a:rPr lang="nl-NL" sz="2000" dirty="0"/>
              <a:t/>
            </a:r>
            <a:br>
              <a:rPr lang="nl-NL" sz="2000" dirty="0"/>
            </a:br>
            <a:r>
              <a:rPr lang="nl-NL" sz="2000" dirty="0" smtClean="0"/>
              <a:t>Met vriendelijke </a:t>
            </a:r>
            <a:r>
              <a:rPr lang="nl-NL" sz="2000" smtClean="0"/>
              <a:t>groet,</a:t>
            </a:r>
            <a:r>
              <a:rPr lang="nl-NL" sz="2000" dirty="0" smtClean="0"/>
              <a:t/>
            </a:r>
            <a:br>
              <a:rPr lang="nl-NL" sz="2000" dirty="0" smtClean="0"/>
            </a:br>
            <a:r>
              <a:rPr lang="nl-NL" sz="2000" dirty="0"/>
              <a:t/>
            </a:r>
            <a:br>
              <a:rPr lang="nl-NL" sz="2000" dirty="0"/>
            </a:br>
            <a:r>
              <a:rPr lang="nl-NL" sz="2000" dirty="0" smtClean="0"/>
              <a:t>Lotte van </a:t>
            </a:r>
            <a:r>
              <a:rPr lang="nl-NL" sz="2000" dirty="0"/>
              <a:t>K</a:t>
            </a:r>
            <a:r>
              <a:rPr lang="nl-NL" sz="2000" dirty="0" smtClean="0"/>
              <a:t>empen</a:t>
            </a:r>
            <a:br>
              <a:rPr lang="nl-NL" sz="2000" dirty="0" smtClean="0"/>
            </a:br>
            <a:endParaRPr lang="nl-NL" sz="2000" dirty="0"/>
          </a:p>
        </p:txBody>
      </p:sp>
    </p:spTree>
    <p:extLst>
      <p:ext uri="{BB962C8B-B14F-4D97-AF65-F5344CB8AC3E}">
        <p14:creationId xmlns:p14="http://schemas.microsoft.com/office/powerpoint/2010/main" val="1658570180"/>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114</Words>
  <Application>Microsoft Office PowerPoint</Application>
  <PresentationFormat>Diavoorstelling (4:3)</PresentationFormat>
  <Paragraphs>15</Paragraphs>
  <Slides>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5</vt:i4>
      </vt:variant>
    </vt:vector>
  </HeadingPairs>
  <TitlesOfParts>
    <vt:vector size="8" baseType="lpstr">
      <vt:lpstr>Arial</vt:lpstr>
      <vt:lpstr>Calibri</vt:lpstr>
      <vt:lpstr>Kantoorthema</vt:lpstr>
      <vt:lpstr>5. Schrijfvaardig</vt:lpstr>
      <vt:lpstr>PowerPoint-presentatie</vt:lpstr>
      <vt:lpstr>Uitleg blz. 24 t/m 26</vt:lpstr>
      <vt:lpstr>PowerPoint-presentatie</vt:lpstr>
      <vt:lpstr>Beste Astrid en Tom,  Ik wil graag meedoen aan jullie onderzoek over communicatie van jongeren.  Ik bel iedere dag met mijn moeder om te zeggen dat ik naar huis komt. Dit vind ze belangrijk.  Ik chat met mijn vrienden via What’s App. Dat is goedkoop en gezellig.  Ik Skype met mijn vrienden van vakantie. Dan zie ik ze zo nog eens en hebben we contact.   Succes met jullie onderzoek.  Met vriendelijke groet,  Lotte van Kempen </vt:lpstr>
    </vt:vector>
  </TitlesOfParts>
  <Company>IT-Workz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Schrijfvaardig</dc:title>
  <dc:creator>Kempen, Lotte van</dc:creator>
  <cp:lastModifiedBy>Lotte</cp:lastModifiedBy>
  <cp:revision>7</cp:revision>
  <dcterms:created xsi:type="dcterms:W3CDTF">2014-08-29T07:31:09Z</dcterms:created>
  <dcterms:modified xsi:type="dcterms:W3CDTF">2014-09-29T21:20:49Z</dcterms:modified>
</cp:coreProperties>
</file>