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0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AFD25-631A-4B8D-97DD-3ED68CDEF26A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52577-0A0F-4584-B1CF-23DFF51A2C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71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G1a 8  </a:t>
            </a:r>
            <a:r>
              <a:rPr lang="nl-NL" dirty="0" smtClean="0"/>
              <a:t>okt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60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64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06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7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3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28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74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87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13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40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3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15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27584" y="1340768"/>
            <a:ext cx="7776864" cy="4608511"/>
          </a:xfrm>
        </p:spPr>
        <p:txBody>
          <a:bodyPr>
            <a:noAutofit/>
          </a:bodyPr>
          <a:lstStyle/>
          <a:p>
            <a:endParaRPr lang="nl-NL" sz="2400" dirty="0" smtClean="0">
              <a:latin typeface="+mj-lt"/>
              <a:cs typeface="Arial" pitchFamily="34" charset="0"/>
            </a:endParaRPr>
          </a:p>
          <a:p>
            <a:r>
              <a:rPr lang="nl-NL" sz="2800" dirty="0" smtClean="0">
                <a:latin typeface="+mj-lt"/>
                <a:cs typeface="Arial" pitchFamily="34" charset="0"/>
              </a:rPr>
              <a:t>Namen van mensen, dieren, planten en dingen, maar ook abstracte begrippen. Je kunt er </a:t>
            </a:r>
            <a:r>
              <a:rPr lang="nl-NL" sz="2800" b="1" dirty="0" smtClean="0">
                <a:latin typeface="+mj-lt"/>
                <a:cs typeface="Arial" pitchFamily="34" charset="0"/>
              </a:rPr>
              <a:t>de</a:t>
            </a:r>
            <a:r>
              <a:rPr lang="nl-NL" sz="2800" dirty="0" smtClean="0">
                <a:latin typeface="+mj-lt"/>
                <a:cs typeface="Arial" pitchFamily="34" charset="0"/>
              </a:rPr>
              <a:t> of </a:t>
            </a:r>
            <a:r>
              <a:rPr lang="nl-NL" sz="2800" b="1" dirty="0" smtClean="0">
                <a:latin typeface="+mj-lt"/>
                <a:cs typeface="Arial" pitchFamily="34" charset="0"/>
              </a:rPr>
              <a:t>het</a:t>
            </a:r>
            <a:r>
              <a:rPr lang="nl-NL" sz="2800" dirty="0" smtClean="0">
                <a:latin typeface="+mj-lt"/>
                <a:cs typeface="Arial" pitchFamily="34" charset="0"/>
              </a:rPr>
              <a:t> voor zetten.</a:t>
            </a:r>
          </a:p>
          <a:p>
            <a:r>
              <a:rPr lang="nl-NL" sz="2800" dirty="0" smtClean="0">
                <a:latin typeface="+mj-lt"/>
                <a:cs typeface="Arial" pitchFamily="34" charset="0"/>
              </a:rPr>
              <a:t>Een bijzondere vorm van zelfstandige naamwoorden zijn de </a:t>
            </a:r>
            <a:r>
              <a:rPr lang="nl-NL" sz="2800" b="1" dirty="0" smtClean="0">
                <a:latin typeface="+mj-lt"/>
                <a:cs typeface="Arial" pitchFamily="34" charset="0"/>
              </a:rPr>
              <a:t>eigennamen</a:t>
            </a:r>
            <a:r>
              <a:rPr lang="nl-NL" sz="2800" dirty="0" smtClean="0">
                <a:latin typeface="+mj-lt"/>
                <a:cs typeface="Arial" pitchFamily="34" charset="0"/>
              </a:rPr>
              <a:t> : </a:t>
            </a:r>
          </a:p>
          <a:p>
            <a:pPr marL="0" indent="0">
              <a:buNone/>
            </a:pPr>
            <a:r>
              <a:rPr lang="nl-NL" sz="2800" dirty="0">
                <a:latin typeface="+mj-lt"/>
                <a:cs typeface="Arial" pitchFamily="34" charset="0"/>
              </a:rPr>
              <a:t>	</a:t>
            </a:r>
            <a:r>
              <a:rPr lang="nl-NL" sz="2800" i="1" dirty="0" smtClean="0">
                <a:latin typeface="+mj-lt"/>
                <a:cs typeface="Arial" pitchFamily="34" charset="0"/>
              </a:rPr>
              <a:t>Frans, Frits, Bente, Frankrijk, Noord-Brabant</a:t>
            </a:r>
          </a:p>
          <a:p>
            <a:pPr marL="109728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	</a:t>
            </a:r>
            <a:endParaRPr lang="nl-NL" sz="2400" i="1" dirty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b="1" dirty="0">
                <a:latin typeface="+mj-lt"/>
                <a:cs typeface="Arial" pitchFamily="34" charset="0"/>
              </a:rPr>
              <a:t>	</a:t>
            </a:r>
            <a:r>
              <a:rPr lang="nl-NL" sz="2400" b="1" dirty="0" smtClean="0">
                <a:latin typeface="+mj-lt"/>
                <a:cs typeface="Arial" pitchFamily="34" charset="0"/>
              </a:rPr>
              <a:t>	  </a:t>
            </a:r>
            <a:endParaRPr lang="nl-NL" sz="2000" b="1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r>
              <a:rPr lang="nl-NL" sz="2400" dirty="0" smtClean="0">
                <a:latin typeface="+mj-lt"/>
                <a:cs typeface="Arial" pitchFamily="34" charset="0"/>
              </a:rPr>
              <a:t>		</a:t>
            </a:r>
          </a:p>
          <a:p>
            <a:pPr marL="393192" lvl="1" indent="0">
              <a:buNone/>
            </a:pPr>
            <a:endParaRPr lang="nl-NL" sz="2000" dirty="0" smtClean="0">
              <a:latin typeface="+mj-lt"/>
              <a:cs typeface="Arial" pitchFamily="34" charset="0"/>
            </a:endParaRPr>
          </a:p>
          <a:p>
            <a:pPr lvl="1"/>
            <a:endParaRPr lang="nl-NL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08112"/>
          </a:xfrm>
          <a:solidFill>
            <a:srgbClr val="00B050">
              <a:alpha val="42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>Zelfstandige naamwoorden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655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40</Words>
  <Application>Microsoft Office PowerPoint</Application>
  <PresentationFormat>Diavoorstelling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Zelfstandige naamwoorden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Lidwoorden</dc:title>
  <dc:creator>Jan van Deutekom (DJ)</dc:creator>
  <cp:lastModifiedBy>Jan van Deutekom (DJ)</cp:lastModifiedBy>
  <cp:revision>6</cp:revision>
  <dcterms:created xsi:type="dcterms:W3CDTF">2014-11-05T14:39:35Z</dcterms:created>
  <dcterms:modified xsi:type="dcterms:W3CDTF">2014-11-05T15:21:36Z</dcterms:modified>
</cp:coreProperties>
</file>