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53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AC07A0-DF04-4DD0-8918-E93677D2932C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1A29928-A11C-4508-9D21-C8A406E2ED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09514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B1c 10</a:t>
            </a:r>
            <a:r>
              <a:rPr lang="nl-NL" baseline="0" dirty="0" smtClean="0"/>
              <a:t> okt 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D4322C-500C-4DF2-A874-8CE988538A86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35566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422709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1075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75571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30652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8910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6104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93283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1453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44046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0269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22282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6192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395536" y="980728"/>
            <a:ext cx="8496944" cy="5661248"/>
          </a:xfrm>
        </p:spPr>
        <p:txBody>
          <a:bodyPr>
            <a:noAutofit/>
          </a:bodyPr>
          <a:lstStyle/>
          <a:p>
            <a:pPr marL="109728" indent="0">
              <a:buNone/>
            </a:pPr>
            <a:r>
              <a:rPr lang="nl-NL" sz="2400" dirty="0" smtClean="0">
                <a:latin typeface="+mj-lt"/>
                <a:cs typeface="Arial" pitchFamily="34" charset="0"/>
              </a:rPr>
              <a:t>Werkwoorden kun je vervoegen: </a:t>
            </a:r>
          </a:p>
          <a:p>
            <a:pPr>
              <a:buFontTx/>
              <a:buChar char="-"/>
            </a:pP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Infinitief 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 spelen</a:t>
            </a:r>
          </a:p>
          <a:p>
            <a:pPr>
              <a:buFontTx/>
              <a:buChar char="-"/>
            </a:pP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Persoonsvorm t.t.  speel, speelt, spelen</a:t>
            </a:r>
          </a:p>
          <a:p>
            <a:pPr>
              <a:buFontTx/>
              <a:buChar char="-"/>
            </a:pP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Persoonsvorm v.t.  speelde, speelden</a:t>
            </a:r>
          </a:p>
          <a:p>
            <a:pPr>
              <a:buFontTx/>
              <a:buChar char="-"/>
            </a:pP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Voltooid deelwoord  gespeeld</a:t>
            </a:r>
          </a:p>
          <a:p>
            <a:pPr>
              <a:buFontTx/>
              <a:buChar char="-"/>
            </a:pP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Onvoltooid deelwoord  spelend</a:t>
            </a:r>
          </a:p>
          <a:p>
            <a:pPr marL="109728" indent="0">
              <a:buNone/>
            </a:pPr>
            <a:r>
              <a:rPr lang="nl-NL" sz="2400" b="1" dirty="0" smtClean="0">
                <a:latin typeface="+mj-lt"/>
                <a:cs typeface="Arial" pitchFamily="34" charset="0"/>
              </a:rPr>
              <a:t>Let </a:t>
            </a:r>
            <a:r>
              <a:rPr lang="nl-NL" sz="2400" b="1" dirty="0" smtClean="0">
                <a:latin typeface="+mj-lt"/>
                <a:cs typeface="Arial" pitchFamily="34" charset="0"/>
              </a:rPr>
              <a:t>op</a:t>
            </a:r>
            <a:r>
              <a:rPr lang="nl-NL" sz="2400" dirty="0" smtClean="0">
                <a:latin typeface="+mj-lt"/>
                <a:cs typeface="Arial" pitchFamily="34" charset="0"/>
              </a:rPr>
              <a:t>: een </a:t>
            </a:r>
            <a:r>
              <a:rPr lang="nl-NL" sz="2400" b="1" dirty="0" smtClean="0">
                <a:latin typeface="+mj-lt"/>
                <a:cs typeface="Arial" pitchFamily="34" charset="0"/>
              </a:rPr>
              <a:t>onvoltooid deelwoord </a:t>
            </a:r>
            <a:r>
              <a:rPr lang="nl-NL" sz="2400" dirty="0" smtClean="0">
                <a:latin typeface="+mj-lt"/>
                <a:cs typeface="Arial" pitchFamily="34" charset="0"/>
              </a:rPr>
              <a:t>is </a:t>
            </a:r>
            <a:r>
              <a:rPr lang="nl-NL" sz="2400" dirty="0" smtClean="0">
                <a:latin typeface="+mj-lt"/>
                <a:cs typeface="Arial" pitchFamily="34" charset="0"/>
              </a:rPr>
              <a:t>in het benoemen van de woordsoorten altijd </a:t>
            </a:r>
            <a:r>
              <a:rPr lang="nl-NL" sz="2400" dirty="0" smtClean="0">
                <a:latin typeface="+mj-lt"/>
                <a:cs typeface="Arial" pitchFamily="34" charset="0"/>
              </a:rPr>
              <a:t>een </a:t>
            </a:r>
            <a:r>
              <a:rPr lang="nl-NL" sz="2400" dirty="0" smtClean="0">
                <a:latin typeface="+mj-lt"/>
                <a:cs typeface="Arial" pitchFamily="34" charset="0"/>
              </a:rPr>
              <a:t> </a:t>
            </a:r>
            <a:r>
              <a:rPr lang="nl-NL" sz="2400" b="1" dirty="0" smtClean="0">
                <a:latin typeface="+mj-lt"/>
                <a:cs typeface="Arial" pitchFamily="34" charset="0"/>
              </a:rPr>
              <a:t>bijvoeglijk </a:t>
            </a:r>
            <a:r>
              <a:rPr lang="nl-NL" sz="2400" b="1" dirty="0" smtClean="0">
                <a:latin typeface="+mj-lt"/>
                <a:cs typeface="Arial" pitchFamily="34" charset="0"/>
              </a:rPr>
              <a:t>naamwoord</a:t>
            </a:r>
            <a:r>
              <a:rPr lang="nl-NL" sz="2400" b="1" i="1" dirty="0" smtClean="0">
                <a:latin typeface="+mj-lt"/>
                <a:cs typeface="Arial" pitchFamily="34" charset="0"/>
              </a:rPr>
              <a:t>. </a:t>
            </a:r>
            <a:endParaRPr lang="nl-NL" sz="2400" b="1" i="1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b="1" i="1" dirty="0">
                <a:latin typeface="+mj-lt"/>
                <a:cs typeface="Arial" pitchFamily="34" charset="0"/>
                <a:sym typeface="Wingdings" panose="05000000000000000000" pitchFamily="2" charset="2"/>
              </a:rPr>
              <a:t>	</a:t>
            </a:r>
            <a:r>
              <a:rPr lang="nl-NL" sz="2400" b="1" i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				</a:t>
            </a:r>
            <a:r>
              <a:rPr lang="nl-NL" sz="2400" i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 </a:t>
            </a:r>
            <a:r>
              <a:rPr lang="nl-NL" sz="2400" i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het spelende kind</a:t>
            </a:r>
          </a:p>
          <a:p>
            <a:pPr marL="109728" indent="0">
              <a:buNone/>
            </a:pP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Een </a:t>
            </a:r>
            <a:r>
              <a:rPr lang="nl-NL" sz="2400" b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voltooid deelwoord kán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 een </a:t>
            </a:r>
            <a:r>
              <a:rPr lang="nl-NL" sz="2400" b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bijvoeglijk naamwoord zijn. </a:t>
            </a: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  <a:sym typeface="Wingdings" panose="05000000000000000000" pitchFamily="2" charset="2"/>
              </a:rPr>
              <a:t> 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   </a:t>
            </a:r>
            <a:r>
              <a:rPr lang="nl-NL" sz="2400" i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De </a:t>
            </a:r>
            <a:r>
              <a:rPr lang="nl-NL" sz="2400" i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wedstrijd is </a:t>
            </a:r>
            <a:r>
              <a:rPr lang="nl-NL" sz="2400" i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gespeeld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. 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 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(gespeeld = 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werkwoord)</a:t>
            </a:r>
            <a:endParaRPr lang="nl-NL" sz="2400" dirty="0" smtClean="0">
              <a:latin typeface="+mj-lt"/>
              <a:cs typeface="Arial" pitchFamily="34" charset="0"/>
              <a:sym typeface="Wingdings" panose="05000000000000000000" pitchFamily="2" charset="2"/>
            </a:endParaRP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  <a:sym typeface="Wingdings" panose="05000000000000000000" pitchFamily="2" charset="2"/>
              </a:rPr>
              <a:t> 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   </a:t>
            </a:r>
            <a:r>
              <a:rPr lang="nl-NL" sz="2400" i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De </a:t>
            </a:r>
            <a:r>
              <a:rPr lang="nl-NL" sz="2400" i="1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gespeelde wedstrijd gaat niet door. 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(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gespeelde = 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bijv. </a:t>
            </a:r>
            <a:r>
              <a:rPr lang="nl-NL" sz="2400" dirty="0" err="1" smtClean="0">
                <a:latin typeface="+mj-lt"/>
                <a:cs typeface="Arial" pitchFamily="34" charset="0"/>
                <a:sym typeface="Wingdings" panose="05000000000000000000" pitchFamily="2" charset="2"/>
              </a:rPr>
              <a:t>nw</a:t>
            </a:r>
            <a:r>
              <a:rPr lang="nl-NL" sz="2400" dirty="0" smtClean="0">
                <a:latin typeface="+mj-lt"/>
                <a:cs typeface="Arial" pitchFamily="34" charset="0"/>
                <a:sym typeface="Wingdings" panose="05000000000000000000" pitchFamily="2" charset="2"/>
              </a:rPr>
              <a:t>.) </a:t>
            </a:r>
            <a:endParaRPr lang="nl-NL" sz="2400" dirty="0" smtClean="0">
              <a:latin typeface="+mj-lt"/>
              <a:cs typeface="Arial" pitchFamily="34" charset="0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706090"/>
          </a:xfrm>
          <a:solidFill>
            <a:srgbClr val="00B050">
              <a:alpha val="49000"/>
            </a:srgbClr>
          </a:solidFill>
        </p:spPr>
        <p:txBody>
          <a:bodyPr>
            <a:normAutofit fontScale="90000"/>
          </a:bodyPr>
          <a:lstStyle/>
          <a:p>
            <a:pPr algn="ctr"/>
            <a:r>
              <a:rPr lang="nl-NL" dirty="0" smtClean="0"/>
              <a:t>Werkwoordsvormen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90570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55</Words>
  <Application>Microsoft Office PowerPoint</Application>
  <PresentationFormat>Diavoorstelling (4:3)</PresentationFormat>
  <Paragraphs>14</Paragraphs>
  <Slides>1</Slides>
  <Notes>1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Kantoorthema</vt:lpstr>
      <vt:lpstr>Werkwoordsvormen</vt:lpstr>
    </vt:vector>
  </TitlesOfParts>
  <Company>Marnix College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Vervoegingen van het werkwoord</dc:title>
  <dc:creator>Jan van Deutekom (DJ)</dc:creator>
  <cp:lastModifiedBy>Jan van Deutekom (DJ)</cp:lastModifiedBy>
  <cp:revision>2</cp:revision>
  <dcterms:created xsi:type="dcterms:W3CDTF">2014-11-05T15:24:13Z</dcterms:created>
  <dcterms:modified xsi:type="dcterms:W3CDTF">2014-11-05T15:32:07Z</dcterms:modified>
</cp:coreProperties>
</file>

<file path=docProps/thumbnail.jpeg>
</file>