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FD868C2-4F0A-40FB-8E33-182FA6934BEF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ECEDC01-C309-4C91-8241-401BEF688C2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mp"/><Relationship Id="rId4" Type="http://schemas.openxmlformats.org/officeDocument/2006/relationships/image" Target="../media/image4.tm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88024" y="2852936"/>
            <a:ext cx="3313355" cy="170216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Energizer</a:t>
            </a:r>
            <a:br>
              <a:rPr lang="nl-NL" dirty="0" smtClean="0"/>
            </a:br>
            <a:r>
              <a:rPr lang="nl-NL" dirty="0" smtClean="0"/>
              <a:t>de weg van voedsel van mond tot anus</a:t>
            </a:r>
            <a:endParaRPr lang="nl-NL" dirty="0"/>
          </a:p>
        </p:txBody>
      </p:sp>
      <p:pic>
        <p:nvPicPr>
          <p:cNvPr id="4" name="Afbeelding 3" descr="Schermopna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332656"/>
            <a:ext cx="2229042" cy="1656184"/>
          </a:xfrm>
          <a:prstGeom prst="rect">
            <a:avLst/>
          </a:prstGeom>
        </p:spPr>
      </p:pic>
      <p:pic>
        <p:nvPicPr>
          <p:cNvPr id="5" name="Afbeelding 4" descr="Schermopna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09" y="2420888"/>
            <a:ext cx="2136729" cy="1810285"/>
          </a:xfrm>
          <a:prstGeom prst="rect">
            <a:avLst/>
          </a:prstGeom>
        </p:spPr>
      </p:pic>
      <p:pic>
        <p:nvPicPr>
          <p:cNvPr id="7" name="Afbeelding 6" descr="Schermopnam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0079" y="3424237"/>
            <a:ext cx="123842" cy="9526"/>
          </a:xfrm>
          <a:prstGeom prst="rect">
            <a:avLst/>
          </a:prstGeom>
        </p:spPr>
      </p:pic>
      <p:pic>
        <p:nvPicPr>
          <p:cNvPr id="8" name="Afbeelding 7" descr="Schermopnam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725144"/>
            <a:ext cx="2381230" cy="188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59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43608" y="980728"/>
            <a:ext cx="7200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1. Er zijn 12 groepjes</a:t>
            </a:r>
          </a:p>
          <a:p>
            <a:endParaRPr lang="nl-NL" dirty="0" smtClean="0"/>
          </a:p>
          <a:p>
            <a:r>
              <a:rPr lang="nl-NL" dirty="0" smtClean="0"/>
              <a:t>2. Elk groepje krijgt een </a:t>
            </a:r>
            <a:r>
              <a:rPr lang="nl-NL" dirty="0" err="1" smtClean="0"/>
              <a:t>gesealed</a:t>
            </a:r>
            <a:r>
              <a:rPr lang="nl-NL" dirty="0" smtClean="0"/>
              <a:t> A4 met daarop een onderdeel van het spijsverteringsstelsel .</a:t>
            </a:r>
          </a:p>
          <a:p>
            <a:endParaRPr lang="nl-NL" dirty="0" smtClean="0"/>
          </a:p>
          <a:p>
            <a:r>
              <a:rPr lang="nl-NL" dirty="0" smtClean="0"/>
              <a:t>3. Het groepje zoekt op in het boek wat de taak/functie is van het onderdeel dat ze hebben toegewezen gekregen. Dit schrijven ze op een papier </a:t>
            </a:r>
            <a:r>
              <a:rPr lang="nl-NL" dirty="0"/>
              <a:t>(</a:t>
            </a:r>
            <a:r>
              <a:rPr lang="nl-NL" dirty="0" smtClean="0"/>
              <a:t>5 min).</a:t>
            </a:r>
          </a:p>
          <a:p>
            <a:endParaRPr lang="nl-NL" dirty="0"/>
          </a:p>
          <a:p>
            <a:r>
              <a:rPr lang="nl-NL" dirty="0" smtClean="0"/>
              <a:t>4. Daarna geeft de docent een teken waarbij er 1 leerling uit het groepje met A4 naar voren komt.</a:t>
            </a:r>
          </a:p>
          <a:p>
            <a:endParaRPr lang="nl-NL" dirty="0"/>
          </a:p>
          <a:p>
            <a:r>
              <a:rPr lang="nl-NL" dirty="0" smtClean="0"/>
              <a:t>5. Alle leerlingen maken een ketting in juiste volgorde van alle onderdelen van het </a:t>
            </a:r>
            <a:r>
              <a:rPr lang="nl-NL" dirty="0" err="1" smtClean="0"/>
              <a:t>spijsvereingskanaal</a:t>
            </a:r>
            <a:r>
              <a:rPr lang="nl-NL" dirty="0" smtClean="0"/>
              <a:t>, startend met de mondholte.</a:t>
            </a:r>
          </a:p>
        </p:txBody>
      </p:sp>
    </p:spTree>
    <p:extLst>
      <p:ext uri="{BB962C8B-B14F-4D97-AF65-F5344CB8AC3E}">
        <p14:creationId xmlns:p14="http://schemas.microsoft.com/office/powerpoint/2010/main" val="187981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</TotalTime>
  <Words>98</Words>
  <Application>Microsoft Office PowerPoint</Application>
  <PresentationFormat>Diavoorstelling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Austin</vt:lpstr>
      <vt:lpstr>Energizer de weg van voedsel van mond tot anus</vt:lpstr>
      <vt:lpstr>PowerPoint-presentatie</vt:lpstr>
    </vt:vector>
  </TitlesOfParts>
  <Company>Merletcollege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Energizer de weg van voedsel van mond tot anus</dc:title>
  <dc:creator>Hendriks, Antoinette</dc:creator>
  <cp:lastModifiedBy>Hendriks, Antoinette</cp:lastModifiedBy>
  <cp:revision>3</cp:revision>
  <dcterms:created xsi:type="dcterms:W3CDTF">2017-11-21T12:26:20Z</dcterms:created>
  <dcterms:modified xsi:type="dcterms:W3CDTF">2017-11-21T12:50:52Z</dcterms:modified>
</cp:coreProperties>
</file>