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305" r:id="rId3"/>
    <p:sldId id="306" r:id="rId4"/>
    <p:sldId id="307" r:id="rId5"/>
    <p:sldId id="308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47" autoAdjust="0"/>
    <p:restoredTop sz="94660"/>
  </p:normalViewPr>
  <p:slideViewPr>
    <p:cSldViewPr>
      <p:cViewPr varScale="1">
        <p:scale>
          <a:sx n="102" d="100"/>
          <a:sy n="102" d="100"/>
        </p:scale>
        <p:origin x="64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014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539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524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4396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1622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276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3882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6246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8226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182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9047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09634-E7AD-423D-BB1E-00A231D28311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959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971600" y="476672"/>
            <a:ext cx="36646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>
                <a:solidFill>
                  <a:srgbClr val="7030A0"/>
                </a:solidFill>
              </a:rPr>
              <a:t>Wachtwoord vergeten?</a:t>
            </a:r>
            <a:endParaRPr lang="nl-NL" sz="2800" b="1" dirty="0">
              <a:solidFill>
                <a:srgbClr val="7030A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835696" y="2636912"/>
            <a:ext cx="35666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b="1" dirty="0" smtClean="0"/>
              <a:t>Ga naar Internet Explorer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b="1" dirty="0" smtClean="0"/>
              <a:t>Ga naar www.mijnhelicon.nl</a:t>
            </a:r>
            <a:endParaRPr lang="nl-NL" sz="2000" b="1" dirty="0"/>
          </a:p>
        </p:txBody>
      </p:sp>
    </p:spTree>
    <p:extLst>
      <p:ext uri="{BB962C8B-B14F-4D97-AF65-F5344CB8AC3E}">
        <p14:creationId xmlns:p14="http://schemas.microsoft.com/office/powerpoint/2010/main" val="67404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52" b="62541"/>
          <a:stretch/>
        </p:blipFill>
        <p:spPr>
          <a:xfrm>
            <a:off x="1979712" y="332656"/>
            <a:ext cx="4536504" cy="4076676"/>
          </a:xfrm>
          <a:prstGeom prst="rect">
            <a:avLst/>
          </a:prstGeom>
        </p:spPr>
      </p:pic>
      <p:sp>
        <p:nvSpPr>
          <p:cNvPr id="5" name="Pijl-rechts 4"/>
          <p:cNvSpPr/>
          <p:nvPr/>
        </p:nvSpPr>
        <p:spPr>
          <a:xfrm>
            <a:off x="1907704" y="3573016"/>
            <a:ext cx="165618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971600" y="357301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Klik op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303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0" r="6322" b="44750"/>
          <a:stretch/>
        </p:blipFill>
        <p:spPr>
          <a:xfrm>
            <a:off x="1187624" y="2492896"/>
            <a:ext cx="6840760" cy="3789040"/>
          </a:xfrm>
          <a:prstGeom prst="rect">
            <a:avLst/>
          </a:prstGeom>
        </p:spPr>
      </p:pic>
      <p:sp>
        <p:nvSpPr>
          <p:cNvPr id="6" name="Pijl-rechts 5"/>
          <p:cNvSpPr/>
          <p:nvPr/>
        </p:nvSpPr>
        <p:spPr>
          <a:xfrm>
            <a:off x="899592" y="4077072"/>
            <a:ext cx="136815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35496" y="458112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Vul hier je inlogcode </a:t>
            </a:r>
            <a:r>
              <a:rPr lang="nl-NL" dirty="0" smtClean="0"/>
              <a:t>in</a:t>
            </a:r>
            <a:r>
              <a:rPr lang="nl-NL" dirty="0" smtClean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552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0" t="399" r="9282" b="35951"/>
          <a:stretch/>
        </p:blipFill>
        <p:spPr>
          <a:xfrm>
            <a:off x="2771800" y="814400"/>
            <a:ext cx="6120680" cy="4365104"/>
          </a:xfrm>
          <a:prstGeom prst="rect">
            <a:avLst/>
          </a:prstGeom>
        </p:spPr>
      </p:pic>
      <p:sp>
        <p:nvSpPr>
          <p:cNvPr id="5" name="Pijl-rechts 4"/>
          <p:cNvSpPr/>
          <p:nvPr/>
        </p:nvSpPr>
        <p:spPr>
          <a:xfrm>
            <a:off x="1678693" y="2276872"/>
            <a:ext cx="151216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182694" y="2708920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Vul hier de code in die je hebt ontvangen op je externe mail of op je telefoon.</a:t>
            </a:r>
            <a:endParaRPr lang="nl-NL" dirty="0"/>
          </a:p>
        </p:txBody>
      </p:sp>
      <p:sp>
        <p:nvSpPr>
          <p:cNvPr id="2" name="Pijl-omhoog 1"/>
          <p:cNvSpPr/>
          <p:nvPr/>
        </p:nvSpPr>
        <p:spPr>
          <a:xfrm>
            <a:off x="4499992" y="3861048"/>
            <a:ext cx="720080" cy="108012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97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395536" y="1340768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Wijzig nu je wachtwoord.</a:t>
            </a:r>
            <a:endParaRPr lang="nl-NL" dirty="0"/>
          </a:p>
        </p:txBody>
      </p:sp>
      <p:sp>
        <p:nvSpPr>
          <p:cNvPr id="4" name="Pijl-rechts 3"/>
          <p:cNvSpPr/>
          <p:nvPr/>
        </p:nvSpPr>
        <p:spPr>
          <a:xfrm>
            <a:off x="1331640" y="3356992"/>
            <a:ext cx="115212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Pijl-rechts 4"/>
          <p:cNvSpPr/>
          <p:nvPr/>
        </p:nvSpPr>
        <p:spPr>
          <a:xfrm>
            <a:off x="1310256" y="3789040"/>
            <a:ext cx="115212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Pijl-rechts 5"/>
          <p:cNvSpPr/>
          <p:nvPr/>
        </p:nvSpPr>
        <p:spPr>
          <a:xfrm>
            <a:off x="2267744" y="4206525"/>
            <a:ext cx="115212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581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41</Words>
  <Application>Microsoft Office PowerPoint</Application>
  <PresentationFormat>Diavoorstelling (4:3)</PresentationFormat>
  <Paragraphs>7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helicon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willem</dc:creator>
  <cp:lastModifiedBy>Patrick Becks</cp:lastModifiedBy>
  <cp:revision>20</cp:revision>
  <dcterms:created xsi:type="dcterms:W3CDTF">2013-06-10T11:25:38Z</dcterms:created>
  <dcterms:modified xsi:type="dcterms:W3CDTF">2018-04-17T09:20:50Z</dcterms:modified>
</cp:coreProperties>
</file>