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9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747" autoAdjust="0"/>
    <p:restoredTop sz="94660"/>
  </p:normalViewPr>
  <p:slideViewPr>
    <p:cSldViewPr>
      <p:cViewPr varScale="1">
        <p:scale>
          <a:sx n="102" d="100"/>
          <a:sy n="102" d="100"/>
        </p:scale>
        <p:origin x="642" y="12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00147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553910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025242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743965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716228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827620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338825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762467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682260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041823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19047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809634-E7AD-423D-BB1E-00A231D28311}" type="datetimeFigureOut">
              <a:rPr lang="nl-NL" smtClean="0"/>
              <a:t>16-4-2018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1600D6-0C00-403F-B270-4E57EE894C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69595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Afbeelding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64088" y="116632"/>
            <a:ext cx="3528392" cy="6278326"/>
          </a:xfrm>
          <a:prstGeom prst="rect">
            <a:avLst/>
          </a:prstGeom>
        </p:spPr>
      </p:pic>
      <p:sp>
        <p:nvSpPr>
          <p:cNvPr id="5" name="Tekstvak 4"/>
          <p:cNvSpPr txBox="1"/>
          <p:nvPr/>
        </p:nvSpPr>
        <p:spPr>
          <a:xfrm>
            <a:off x="107504" y="116632"/>
            <a:ext cx="4896544" cy="3693319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 smtClean="0"/>
              <a:t>Bij “instellingen”/”wifi” kies: “</a:t>
            </a:r>
            <a:r>
              <a:rPr lang="nl-NL" dirty="0" err="1" smtClean="0"/>
              <a:t>eduroam</a:t>
            </a:r>
            <a:r>
              <a:rPr lang="nl-NL" dirty="0" smtClean="0"/>
              <a:t>” (vasthouden). </a:t>
            </a:r>
          </a:p>
          <a:p>
            <a:endParaRPr lang="nl-NL" dirty="0"/>
          </a:p>
          <a:p>
            <a:r>
              <a:rPr lang="nl-NL" dirty="0" smtClean="0"/>
              <a:t>Kies “Netwerk vergeten”. </a:t>
            </a:r>
          </a:p>
          <a:p>
            <a:endParaRPr lang="nl-NL" dirty="0"/>
          </a:p>
          <a:p>
            <a:r>
              <a:rPr lang="nl-NL" dirty="0" smtClean="0"/>
              <a:t>Selecteer “</a:t>
            </a:r>
            <a:r>
              <a:rPr lang="nl-NL" dirty="0" err="1" smtClean="0"/>
              <a:t>eduroam</a:t>
            </a:r>
            <a:r>
              <a:rPr lang="nl-NL" dirty="0" smtClean="0"/>
              <a:t>” weer (1 x klikken) en vul de velden in zoals hiernaast staat aangegeven. (gebruik je eigen email-adres / wachtwoord</a:t>
            </a:r>
            <a:r>
              <a:rPr lang="nl-NL" b="1" dirty="0" smtClean="0"/>
              <a:t> van Helicon</a:t>
            </a:r>
            <a:r>
              <a:rPr lang="nl-NL" dirty="0" smtClean="0"/>
              <a:t>)</a:t>
            </a:r>
          </a:p>
          <a:p>
            <a:endParaRPr lang="nl-NL" dirty="0"/>
          </a:p>
          <a:p>
            <a:r>
              <a:rPr lang="nl-NL" smtClean="0"/>
              <a:t>Bij “Anonieme identiteit” </a:t>
            </a:r>
            <a:r>
              <a:rPr lang="nl-NL" b="1" dirty="0" smtClean="0"/>
              <a:t>niets</a:t>
            </a:r>
            <a:r>
              <a:rPr lang="nl-NL" dirty="0" smtClean="0"/>
              <a:t> </a:t>
            </a:r>
            <a:r>
              <a:rPr lang="nl-NL" dirty="0" smtClean="0"/>
              <a:t>in te vullen.</a:t>
            </a:r>
          </a:p>
          <a:p>
            <a:endParaRPr lang="nl-NL" dirty="0"/>
          </a:p>
          <a:p>
            <a:r>
              <a:rPr lang="nl-NL" dirty="0" smtClean="0"/>
              <a:t>Kies als laatste “verbinden”.</a:t>
            </a:r>
            <a:endParaRPr lang="nl-NL" dirty="0"/>
          </a:p>
        </p:txBody>
      </p:sp>
      <p:sp>
        <p:nvSpPr>
          <p:cNvPr id="6" name="Ovaal 5"/>
          <p:cNvSpPr/>
          <p:nvPr/>
        </p:nvSpPr>
        <p:spPr>
          <a:xfrm>
            <a:off x="5715210" y="2996952"/>
            <a:ext cx="2241166" cy="36004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7" name="Ovaal 6"/>
          <p:cNvSpPr/>
          <p:nvPr/>
        </p:nvSpPr>
        <p:spPr>
          <a:xfrm>
            <a:off x="5652120" y="1916832"/>
            <a:ext cx="1368152" cy="36004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" name="Ovaal 7"/>
          <p:cNvSpPr/>
          <p:nvPr/>
        </p:nvSpPr>
        <p:spPr>
          <a:xfrm>
            <a:off x="7452320" y="5805264"/>
            <a:ext cx="1224136" cy="36004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9" name="Ovaal 8"/>
          <p:cNvSpPr/>
          <p:nvPr/>
        </p:nvSpPr>
        <p:spPr>
          <a:xfrm>
            <a:off x="5748801" y="4437112"/>
            <a:ext cx="1368152" cy="36004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0" name="Ovaal 9"/>
          <p:cNvSpPr/>
          <p:nvPr/>
        </p:nvSpPr>
        <p:spPr>
          <a:xfrm>
            <a:off x="5669862" y="1196752"/>
            <a:ext cx="1368152" cy="36004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0255298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231</TotalTime>
  <Words>65</Words>
  <Application>Microsoft Office PowerPoint</Application>
  <PresentationFormat>Diavoorstelling (4:3)</PresentationFormat>
  <Paragraphs>9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4" baseType="lpstr">
      <vt:lpstr>Arial</vt:lpstr>
      <vt:lpstr>Calibri</vt:lpstr>
      <vt:lpstr>Kantoorthema</vt:lpstr>
      <vt:lpstr>PowerPoint-presentatie</vt:lpstr>
    </vt:vector>
  </TitlesOfParts>
  <Company>helicon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willem</dc:creator>
  <cp:lastModifiedBy>Patrick Becks</cp:lastModifiedBy>
  <cp:revision>23</cp:revision>
  <dcterms:created xsi:type="dcterms:W3CDTF">2013-06-10T11:25:38Z</dcterms:created>
  <dcterms:modified xsi:type="dcterms:W3CDTF">2018-04-16T12:03:10Z</dcterms:modified>
</cp:coreProperties>
</file>

<file path=docProps/thumbnail.jpeg>
</file>