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71" r:id="rId6"/>
    <p:sldId id="270" r:id="rId7"/>
    <p:sldId id="261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98D76DC-78D6-41F5-B3B8-FA251DBA4809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9CCA9D9-5D09-410E-8E06-CEC66CBF3C7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Basisboek deel 1 </a:t>
            </a:r>
            <a:r>
              <a:rPr lang="nl-NL" b="1" dirty="0" err="1" smtClean="0"/>
              <a:t>hfst</a:t>
            </a:r>
            <a:r>
              <a:rPr lang="nl-NL" b="1" dirty="0" smtClean="0"/>
              <a:t> 22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b="1" u="sng" dirty="0" smtClean="0"/>
          </a:p>
          <a:p>
            <a:r>
              <a:rPr lang="nl-NL" b="1" u="sng" dirty="0" smtClean="0"/>
              <a:t>Bed zorgvrager</a:t>
            </a:r>
            <a:endParaRPr lang="nl-NL" b="1" u="sng" dirty="0"/>
          </a:p>
        </p:txBody>
      </p:sp>
    </p:spTree>
    <p:extLst>
      <p:ext uri="{BB962C8B-B14F-4D97-AF65-F5344CB8AC3E}">
        <p14:creationId xmlns:p14="http://schemas.microsoft.com/office/powerpoint/2010/main" val="158219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Eisen bed zorgvrager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Let op de hoogte </a:t>
            </a:r>
            <a:r>
              <a:rPr lang="nl-NL" dirty="0" err="1" smtClean="0"/>
              <a:t>ivm</a:t>
            </a:r>
            <a:r>
              <a:rPr lang="nl-NL" dirty="0" smtClean="0"/>
              <a:t> veiligheid.</a:t>
            </a:r>
          </a:p>
          <a:p>
            <a:r>
              <a:rPr lang="nl-NL" dirty="0" smtClean="0"/>
              <a:t>Zelfredzaamheid zorgvrager</a:t>
            </a:r>
          </a:p>
          <a:p>
            <a:r>
              <a:rPr lang="nl-NL" dirty="0" smtClean="0"/>
              <a:t>Bed in de laagste stand.</a:t>
            </a:r>
          </a:p>
          <a:p>
            <a:r>
              <a:rPr lang="nl-NL" dirty="0" smtClean="0"/>
              <a:t>Zorgvrager niet fixeren</a:t>
            </a:r>
          </a:p>
          <a:p>
            <a:r>
              <a:rPr lang="nl-NL" dirty="0" smtClean="0"/>
              <a:t>Bedhekken laag tenzij anders afgesproken.</a:t>
            </a:r>
          </a:p>
          <a:p>
            <a:r>
              <a:rPr lang="nl-NL" dirty="0" smtClean="0"/>
              <a:t>Wensen zorgvrager.</a:t>
            </a:r>
          </a:p>
          <a:p>
            <a:r>
              <a:rPr lang="nl-NL" dirty="0" smtClean="0"/>
              <a:t>Medische redenen stand bed.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431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Eisen voor zorgverlener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Hoogte bed beenlengte</a:t>
            </a:r>
            <a:endParaRPr lang="nl-NL" dirty="0"/>
          </a:p>
          <a:p>
            <a:r>
              <a:rPr lang="nl-NL" dirty="0" smtClean="0"/>
              <a:t>Bed verplaatsbaar.</a:t>
            </a:r>
          </a:p>
          <a:p>
            <a:r>
              <a:rPr lang="nl-NL" dirty="0" smtClean="0"/>
              <a:t>Gemakkelijk schoonmaken 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3861048"/>
            <a:ext cx="3498468" cy="223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182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u="sng" dirty="0" smtClean="0"/>
              <a:t>Houdingen in bed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196752"/>
            <a:ext cx="7560840" cy="525658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nl-NL" b="1" u="sng" dirty="0" smtClean="0"/>
          </a:p>
          <a:p>
            <a:pPr marL="68580" indent="0">
              <a:buNone/>
            </a:pPr>
            <a:r>
              <a:rPr lang="nl-NL" b="1" u="sng" dirty="0" err="1" smtClean="0"/>
              <a:t>Fowler</a:t>
            </a:r>
            <a:r>
              <a:rPr lang="nl-NL" dirty="0" smtClean="0"/>
              <a:t>:</a:t>
            </a:r>
          </a:p>
          <a:p>
            <a:r>
              <a:rPr lang="nl-NL" dirty="0"/>
              <a:t>R</a:t>
            </a:r>
            <a:r>
              <a:rPr lang="nl-NL" dirty="0" smtClean="0"/>
              <a:t>ugsteun gekanteld, combineren met een boven-en onderbeensteun  </a:t>
            </a:r>
          </a:p>
          <a:p>
            <a:r>
              <a:rPr lang="nl-NL" dirty="0" smtClean="0"/>
              <a:t>Decubituspreventie</a:t>
            </a:r>
          </a:p>
          <a:p>
            <a:r>
              <a:rPr lang="nl-NL" dirty="0" smtClean="0"/>
              <a:t> Geeft ontspanning, </a:t>
            </a:r>
          </a:p>
          <a:p>
            <a:r>
              <a:rPr lang="nl-NL" dirty="0" smtClean="0"/>
              <a:t>Voorkomt onderuit glijden zorgvrager</a:t>
            </a:r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66075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u="sng" dirty="0"/>
              <a:t>Houdingen in bed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3987805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nl-NL" b="1" u="sng" dirty="0" err="1"/>
              <a:t>Trendelenburg</a:t>
            </a:r>
            <a:r>
              <a:rPr lang="nl-NL" b="1" u="sng" dirty="0" smtClean="0"/>
              <a:t>: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/>
              <a:t>V</a:t>
            </a:r>
            <a:r>
              <a:rPr lang="nl-NL" dirty="0" smtClean="0"/>
              <a:t>oeteneind </a:t>
            </a:r>
            <a:r>
              <a:rPr lang="nl-NL" dirty="0"/>
              <a:t>hoger dan </a:t>
            </a:r>
            <a:r>
              <a:rPr lang="nl-NL" dirty="0" smtClean="0"/>
              <a:t>hoofdeind zodat </a:t>
            </a:r>
            <a:r>
              <a:rPr lang="nl-NL" dirty="0"/>
              <a:t>de benen hoger gelegen zijn dan het hart. </a:t>
            </a:r>
            <a:endParaRPr lang="nl-NL" dirty="0" smtClean="0"/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Het </a:t>
            </a:r>
            <a:r>
              <a:rPr lang="nl-NL" dirty="0"/>
              <a:t>idee is dat er minder bloed in het veneuze systeem van de benen achterblijft, zodat er meer bloedvolume beschikbaar is voor de hersenen</a:t>
            </a:r>
            <a:r>
              <a:rPr lang="nl-NL" dirty="0" smtClean="0"/>
              <a:t>.</a:t>
            </a:r>
          </a:p>
          <a:p>
            <a:pPr marL="68580" indent="0">
              <a:buNone/>
            </a:pPr>
            <a:r>
              <a:rPr lang="nl-NL" dirty="0" smtClean="0"/>
              <a:t>Daarnaast </a:t>
            </a:r>
            <a:r>
              <a:rPr lang="nl-NL" dirty="0"/>
              <a:t>kan het bij bekkenoperaties handig zijn, dat de organen hoger in de buikholte komen te liggen.</a:t>
            </a:r>
          </a:p>
          <a:p>
            <a:pPr marL="68580" indent="0">
              <a:buNone/>
            </a:pPr>
            <a:r>
              <a:rPr lang="nl-NL" dirty="0" smtClean="0"/>
              <a:t>Bij </a:t>
            </a:r>
            <a:r>
              <a:rPr lang="nl-NL" dirty="0"/>
              <a:t>longproblemen kan dit </a:t>
            </a:r>
            <a:r>
              <a:rPr lang="nl-NL" dirty="0" smtClean="0"/>
              <a:t>meer benauwdheidsklachten </a:t>
            </a:r>
            <a:r>
              <a:rPr lang="nl-NL" dirty="0"/>
              <a:t>geven.</a:t>
            </a:r>
          </a:p>
        </p:txBody>
      </p:sp>
    </p:spTree>
    <p:extLst>
      <p:ext uri="{BB962C8B-B14F-4D97-AF65-F5344CB8AC3E}">
        <p14:creationId xmlns:p14="http://schemas.microsoft.com/office/powerpoint/2010/main" val="513828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u="sng" dirty="0"/>
              <a:t>Houdingen in bed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u="sng" dirty="0" smtClean="0"/>
          </a:p>
          <a:p>
            <a:pPr marL="68580" indent="0">
              <a:buNone/>
            </a:pPr>
            <a:r>
              <a:rPr lang="nl-NL" b="1" u="sng" dirty="0" smtClean="0"/>
              <a:t>Anti </a:t>
            </a:r>
            <a:r>
              <a:rPr lang="nl-NL" b="1" u="sng" dirty="0" err="1"/>
              <a:t>trendelenburg</a:t>
            </a:r>
            <a:r>
              <a:rPr lang="nl-NL" b="1" u="sng" dirty="0"/>
              <a:t>: </a:t>
            </a:r>
            <a:endParaRPr lang="nl-NL" b="1" u="sng" dirty="0" smtClean="0"/>
          </a:p>
          <a:p>
            <a:r>
              <a:rPr lang="nl-NL" dirty="0"/>
              <a:t>H</a:t>
            </a:r>
            <a:r>
              <a:rPr lang="nl-NL" dirty="0" smtClean="0"/>
              <a:t>oofdeind </a:t>
            </a:r>
            <a:r>
              <a:rPr lang="nl-NL" dirty="0"/>
              <a:t>hoger dan </a:t>
            </a:r>
            <a:r>
              <a:rPr lang="nl-NL" dirty="0" smtClean="0"/>
              <a:t>voeteneind</a:t>
            </a:r>
          </a:p>
          <a:p>
            <a:r>
              <a:rPr lang="nl-NL" dirty="0"/>
              <a:t>I</a:t>
            </a:r>
            <a:r>
              <a:rPr lang="nl-NL" dirty="0" smtClean="0"/>
              <a:t>n </a:t>
            </a:r>
            <a:r>
              <a:rPr lang="nl-NL" dirty="0"/>
              <a:t>combinatie met </a:t>
            </a:r>
            <a:r>
              <a:rPr lang="nl-NL" dirty="0" err="1" smtClean="0"/>
              <a:t>fowler</a:t>
            </a:r>
            <a:r>
              <a:rPr lang="nl-NL" dirty="0" smtClean="0"/>
              <a:t> fijne zithouding</a:t>
            </a:r>
          </a:p>
          <a:p>
            <a:r>
              <a:rPr lang="nl-NL" dirty="0"/>
              <a:t>B</a:t>
            </a:r>
            <a:r>
              <a:rPr lang="nl-NL" dirty="0" smtClean="0"/>
              <a:t>etere </a:t>
            </a:r>
            <a:r>
              <a:rPr lang="nl-NL" dirty="0"/>
              <a:t>doorbloeding </a:t>
            </a:r>
            <a:r>
              <a:rPr lang="nl-NL" dirty="0" smtClean="0"/>
              <a:t>benen</a:t>
            </a:r>
            <a:endParaRPr lang="nl-NL" b="1" u="sng" dirty="0"/>
          </a:p>
        </p:txBody>
      </p:sp>
    </p:spTree>
    <p:extLst>
      <p:ext uri="{BB962C8B-B14F-4D97-AF65-F5344CB8AC3E}">
        <p14:creationId xmlns:p14="http://schemas.microsoft.com/office/powerpoint/2010/main" val="1892953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6696744" cy="53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04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hulpmiddelen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Nachtkastje</a:t>
            </a:r>
          </a:p>
          <a:p>
            <a:r>
              <a:rPr lang="nl-NL" dirty="0" smtClean="0"/>
              <a:t>Voetensteun</a:t>
            </a:r>
          </a:p>
          <a:p>
            <a:r>
              <a:rPr lang="nl-NL" dirty="0" smtClean="0"/>
              <a:t>Bedgalg of papegaai</a:t>
            </a:r>
          </a:p>
          <a:p>
            <a:r>
              <a:rPr lang="nl-NL" dirty="0" smtClean="0"/>
              <a:t>Bedklossen</a:t>
            </a:r>
          </a:p>
          <a:p>
            <a:r>
              <a:rPr lang="nl-NL" dirty="0" smtClean="0"/>
              <a:t>Dekenboog</a:t>
            </a:r>
          </a:p>
          <a:p>
            <a:r>
              <a:rPr lang="nl-NL" dirty="0" smtClean="0"/>
              <a:t>antidecubitusmatras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770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97</TotalTime>
  <Words>175</Words>
  <Application>Microsoft Office PowerPoint</Application>
  <PresentationFormat>Diavoorstelling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Austin</vt:lpstr>
      <vt:lpstr>Basisboek deel 1 hfst 22</vt:lpstr>
      <vt:lpstr>Eisen bed zorgvrager</vt:lpstr>
      <vt:lpstr>Eisen voor zorgverlener</vt:lpstr>
      <vt:lpstr>Houdingen in bed</vt:lpstr>
      <vt:lpstr>Houdingen in bed</vt:lpstr>
      <vt:lpstr>Houdingen in bed</vt:lpstr>
      <vt:lpstr>PowerPoint-presentatie</vt:lpstr>
      <vt:lpstr>hulpmiddelen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Basisboek deel 1 hfst 15 ,22</dc:title>
  <dc:creator>Cate,J.H.M. ten</dc:creator>
  <cp:lastModifiedBy>Dijken-Meijering,M. van</cp:lastModifiedBy>
  <cp:revision>10</cp:revision>
  <dcterms:created xsi:type="dcterms:W3CDTF">2013-02-21T09:36:37Z</dcterms:created>
  <dcterms:modified xsi:type="dcterms:W3CDTF">2014-10-21T14:31:32Z</dcterms:modified>
</cp:coreProperties>
</file>