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Default Extension="png" ContentType="image/png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Default Extension="gif" ContentType="image/gif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2E1528-164A-4EA0-B8F6-33DCDE7BB7E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2F3EAF3-D6C0-44BC-9BF8-6A585B9A6BE0}">
      <dgm:prSet/>
      <dgm:spPr/>
      <dgm:t>
        <a:bodyPr/>
        <a:lstStyle/>
        <a:p>
          <a:pPr rtl="0"/>
          <a:r>
            <a:rPr lang="nl-NL" dirty="0" smtClean="0"/>
            <a:t>Spijsvertering door enzymen</a:t>
          </a:r>
          <a:endParaRPr lang="nl-NL" dirty="0"/>
        </a:p>
      </dgm:t>
    </dgm:pt>
    <dgm:pt modelId="{C49FAA9A-2FDD-4C5C-8F77-23F860C32EBB}" type="parTrans" cxnId="{55F15A02-28C2-4A1D-BDD0-2FF325B62A80}">
      <dgm:prSet/>
      <dgm:spPr/>
      <dgm:t>
        <a:bodyPr/>
        <a:lstStyle/>
        <a:p>
          <a:endParaRPr lang="nl-NL"/>
        </a:p>
      </dgm:t>
    </dgm:pt>
    <dgm:pt modelId="{4C9E47EF-761B-4D10-9DD3-345B3DE3E243}" type="sibTrans" cxnId="{55F15A02-28C2-4A1D-BDD0-2FF325B62A80}">
      <dgm:prSet/>
      <dgm:spPr/>
      <dgm:t>
        <a:bodyPr/>
        <a:lstStyle/>
        <a:p>
          <a:endParaRPr lang="nl-NL"/>
        </a:p>
      </dgm:t>
    </dgm:pt>
    <dgm:pt modelId="{24B76C84-B14A-4519-BBE8-33573C23455C}" type="pres">
      <dgm:prSet presAssocID="{D62E1528-164A-4EA0-B8F6-33DCDE7BB7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B0D5EC-4437-4028-B03B-4899090F3DD2}" type="pres">
      <dgm:prSet presAssocID="{E2F3EAF3-D6C0-44BC-9BF8-6A585B9A6B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610FF5-6212-4D51-BC7C-37F0FB71E19D}" type="presOf" srcId="{D62E1528-164A-4EA0-B8F6-33DCDE7BB7EE}" destId="{24B76C84-B14A-4519-BBE8-33573C23455C}" srcOrd="0" destOrd="0" presId="urn:microsoft.com/office/officeart/2005/8/layout/vList2"/>
    <dgm:cxn modelId="{624A79C5-3138-46DB-8618-FF626CD7B4D0}" type="presOf" srcId="{E2F3EAF3-D6C0-44BC-9BF8-6A585B9A6BE0}" destId="{23B0D5EC-4437-4028-B03B-4899090F3DD2}" srcOrd="0" destOrd="0" presId="urn:microsoft.com/office/officeart/2005/8/layout/vList2"/>
    <dgm:cxn modelId="{55F15A02-28C2-4A1D-BDD0-2FF325B62A80}" srcId="{D62E1528-164A-4EA0-B8F6-33DCDE7BB7EE}" destId="{E2F3EAF3-D6C0-44BC-9BF8-6A585B9A6BE0}" srcOrd="0" destOrd="0" parTransId="{C49FAA9A-2FDD-4C5C-8F77-23F860C32EBB}" sibTransId="{4C9E47EF-761B-4D10-9DD3-345B3DE3E243}"/>
    <dgm:cxn modelId="{8AD853B9-8D2B-4D5C-B114-E9B99276BBB7}" type="presParOf" srcId="{24B76C84-B14A-4519-BBE8-33573C23455C}" destId="{23B0D5EC-4437-4028-B03B-4899090F3D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7ADE80D-A857-449E-98BC-FFB27DC1034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DACE612-79D6-45DB-B5C6-895C18274973}">
      <dgm:prSet/>
      <dgm:spPr/>
      <dgm:t>
        <a:bodyPr/>
        <a:lstStyle/>
        <a:p>
          <a:pPr rtl="0"/>
          <a:r>
            <a:rPr lang="nl-NL" dirty="0" smtClean="0"/>
            <a:t>Verteringsenzym </a:t>
          </a:r>
          <a:r>
            <a:rPr lang="nl-NL" dirty="0" err="1" smtClean="0"/>
            <a:t>maltase</a:t>
          </a:r>
          <a:r>
            <a:rPr lang="nl-NL" dirty="0" smtClean="0"/>
            <a:t> splitst maltose in 2x glucose</a:t>
          </a:r>
          <a:endParaRPr lang="nl-NL" dirty="0"/>
        </a:p>
      </dgm:t>
    </dgm:pt>
    <dgm:pt modelId="{BC471D3B-C6E4-4C68-9AB2-251DAD8733FD}" type="parTrans" cxnId="{9E189DAD-F40D-4F88-B1FE-342E2B4385B1}">
      <dgm:prSet/>
      <dgm:spPr/>
      <dgm:t>
        <a:bodyPr/>
        <a:lstStyle/>
        <a:p>
          <a:endParaRPr lang="nl-NL"/>
        </a:p>
      </dgm:t>
    </dgm:pt>
    <dgm:pt modelId="{5E9AED70-2934-4535-B4FD-E1C37114CB8E}" type="sibTrans" cxnId="{9E189DAD-F40D-4F88-B1FE-342E2B4385B1}">
      <dgm:prSet/>
      <dgm:spPr/>
      <dgm:t>
        <a:bodyPr/>
        <a:lstStyle/>
        <a:p>
          <a:endParaRPr lang="nl-NL"/>
        </a:p>
      </dgm:t>
    </dgm:pt>
    <dgm:pt modelId="{DED56F72-FFE4-442E-8F35-3443F7DD67EF}" type="pres">
      <dgm:prSet presAssocID="{07ADE80D-A857-449E-98BC-FFB27DC103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8FD21E5-D5E7-446E-A739-C3E06CA7CFAF}" type="pres">
      <dgm:prSet presAssocID="{FDACE612-79D6-45DB-B5C6-895C1827497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47B24E-671C-4F1A-AEB6-BD8C3D596655}" type="presOf" srcId="{FDACE612-79D6-45DB-B5C6-895C18274973}" destId="{58FD21E5-D5E7-446E-A739-C3E06CA7CFAF}" srcOrd="0" destOrd="0" presId="urn:microsoft.com/office/officeart/2005/8/layout/vList2"/>
    <dgm:cxn modelId="{E0E7DCC1-71C3-4A38-8995-9EC19CECC048}" type="presOf" srcId="{07ADE80D-A857-449E-98BC-FFB27DC10347}" destId="{DED56F72-FFE4-442E-8F35-3443F7DD67EF}" srcOrd="0" destOrd="0" presId="urn:microsoft.com/office/officeart/2005/8/layout/vList2"/>
    <dgm:cxn modelId="{9E189DAD-F40D-4F88-B1FE-342E2B4385B1}" srcId="{07ADE80D-A857-449E-98BC-FFB27DC10347}" destId="{FDACE612-79D6-45DB-B5C6-895C18274973}" srcOrd="0" destOrd="0" parTransId="{BC471D3B-C6E4-4C68-9AB2-251DAD8733FD}" sibTransId="{5E9AED70-2934-4535-B4FD-E1C37114CB8E}"/>
    <dgm:cxn modelId="{57747D37-1C69-48B4-8EA7-87D10932564E}" type="presParOf" srcId="{DED56F72-FFE4-442E-8F35-3443F7DD67EF}" destId="{58FD21E5-D5E7-446E-A739-C3E06CA7CF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AE8D14A-DE87-45DC-9144-85224BCCB41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CB70826-8864-4A10-8F39-F908194BF96A}">
      <dgm:prSet/>
      <dgm:spPr/>
      <dgm:t>
        <a:bodyPr/>
        <a:lstStyle/>
        <a:p>
          <a:pPr rtl="0"/>
          <a:r>
            <a:rPr lang="nl-NL" dirty="0" smtClean="0"/>
            <a:t>Productie van verteringsenzymen</a:t>
          </a:r>
          <a:endParaRPr lang="nl-NL" dirty="0"/>
        </a:p>
      </dgm:t>
    </dgm:pt>
    <dgm:pt modelId="{05773052-072A-4116-B53C-B53975C9ED0A}" type="parTrans" cxnId="{1781CAE6-30FF-47ED-9E8E-BCE6137D3A05}">
      <dgm:prSet/>
      <dgm:spPr/>
      <dgm:t>
        <a:bodyPr/>
        <a:lstStyle/>
        <a:p>
          <a:endParaRPr lang="nl-NL"/>
        </a:p>
      </dgm:t>
    </dgm:pt>
    <dgm:pt modelId="{FA5E74AF-8F14-44E3-ADC6-E3EE0AF4F0C1}" type="sibTrans" cxnId="{1781CAE6-30FF-47ED-9E8E-BCE6137D3A05}">
      <dgm:prSet/>
      <dgm:spPr/>
      <dgm:t>
        <a:bodyPr/>
        <a:lstStyle/>
        <a:p>
          <a:endParaRPr lang="nl-NL"/>
        </a:p>
      </dgm:t>
    </dgm:pt>
    <dgm:pt modelId="{D29F75CA-80B1-4315-8386-BE5D10F3F97E}" type="pres">
      <dgm:prSet presAssocID="{3AE8D14A-DE87-45DC-9144-85224BCCB4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6D97F36-05E3-42B8-B7AA-0B08C338B0E5}" type="pres">
      <dgm:prSet presAssocID="{4CB70826-8864-4A10-8F39-F908194BF9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88C380D-C9D7-42B9-B806-32DFB2BA5E65}" type="presOf" srcId="{4CB70826-8864-4A10-8F39-F908194BF96A}" destId="{A6D97F36-05E3-42B8-B7AA-0B08C338B0E5}" srcOrd="0" destOrd="0" presId="urn:microsoft.com/office/officeart/2005/8/layout/vList2"/>
    <dgm:cxn modelId="{54F73DE6-801E-4DBE-BBEB-FBECC133B497}" type="presOf" srcId="{3AE8D14A-DE87-45DC-9144-85224BCCB414}" destId="{D29F75CA-80B1-4315-8386-BE5D10F3F97E}" srcOrd="0" destOrd="0" presId="urn:microsoft.com/office/officeart/2005/8/layout/vList2"/>
    <dgm:cxn modelId="{1781CAE6-30FF-47ED-9E8E-BCE6137D3A05}" srcId="{3AE8D14A-DE87-45DC-9144-85224BCCB414}" destId="{4CB70826-8864-4A10-8F39-F908194BF96A}" srcOrd="0" destOrd="0" parTransId="{05773052-072A-4116-B53C-B53975C9ED0A}" sibTransId="{FA5E74AF-8F14-44E3-ADC6-E3EE0AF4F0C1}"/>
    <dgm:cxn modelId="{D3C02D3B-F40E-4351-AB6F-EFEBA8F62982}" type="presParOf" srcId="{D29F75CA-80B1-4315-8386-BE5D10F3F97E}" destId="{A6D97F36-05E3-42B8-B7AA-0B08C338B0E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8EED0D5-4C42-4D79-A16F-6F6EBBA77316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B6C8E6A-3435-46D0-920D-969EDD3FCE0C}">
      <dgm:prSet/>
      <dgm:spPr/>
      <dgm:t>
        <a:bodyPr/>
        <a:lstStyle/>
        <a:p>
          <a:pPr algn="ctr" rtl="0"/>
          <a:r>
            <a:rPr lang="nl-NL" dirty="0" smtClean="0"/>
            <a:t>Speekselklieren: enzym afbraak zetmeel</a:t>
          </a:r>
          <a:endParaRPr lang="nl-NL" dirty="0"/>
        </a:p>
      </dgm:t>
    </dgm:pt>
    <dgm:pt modelId="{5C025BA9-950E-44B1-979E-E3ED4D196202}" type="parTrans" cxnId="{1D28CE60-417D-4023-A7DF-FCD3C1886CE2}">
      <dgm:prSet/>
      <dgm:spPr/>
      <dgm:t>
        <a:bodyPr/>
        <a:lstStyle/>
        <a:p>
          <a:pPr algn="ctr"/>
          <a:endParaRPr lang="nl-NL"/>
        </a:p>
      </dgm:t>
    </dgm:pt>
    <dgm:pt modelId="{9EEA80FF-2DAB-483B-AA58-CAB1241EE76B}" type="sibTrans" cxnId="{1D28CE60-417D-4023-A7DF-FCD3C1886CE2}">
      <dgm:prSet/>
      <dgm:spPr/>
      <dgm:t>
        <a:bodyPr/>
        <a:lstStyle/>
        <a:p>
          <a:pPr algn="ctr"/>
          <a:endParaRPr lang="nl-NL"/>
        </a:p>
      </dgm:t>
    </dgm:pt>
    <dgm:pt modelId="{D5B12BBA-8BE5-4F75-9ACC-B977CE456FFB}">
      <dgm:prSet/>
      <dgm:spPr/>
      <dgm:t>
        <a:bodyPr/>
        <a:lstStyle/>
        <a:p>
          <a:pPr algn="ctr" rtl="0"/>
          <a:r>
            <a:rPr lang="nl-NL" dirty="0" smtClean="0"/>
            <a:t>Maag: enzym afbraak eiwit</a:t>
          </a:r>
          <a:endParaRPr lang="nl-NL" dirty="0"/>
        </a:p>
      </dgm:t>
    </dgm:pt>
    <dgm:pt modelId="{2715EC9A-B167-4C45-9991-DA6D574788A8}" type="parTrans" cxnId="{91B6FC09-7F8B-4AB9-8509-44940CEBE905}">
      <dgm:prSet/>
      <dgm:spPr/>
      <dgm:t>
        <a:bodyPr/>
        <a:lstStyle/>
        <a:p>
          <a:pPr algn="ctr"/>
          <a:endParaRPr lang="nl-NL"/>
        </a:p>
      </dgm:t>
    </dgm:pt>
    <dgm:pt modelId="{CFD29D61-B481-4529-B3D1-916D6FD9105D}" type="sibTrans" cxnId="{91B6FC09-7F8B-4AB9-8509-44940CEBE905}">
      <dgm:prSet/>
      <dgm:spPr/>
      <dgm:t>
        <a:bodyPr/>
        <a:lstStyle/>
        <a:p>
          <a:pPr algn="ctr"/>
          <a:endParaRPr lang="nl-NL"/>
        </a:p>
      </dgm:t>
    </dgm:pt>
    <dgm:pt modelId="{90BB833D-9948-46B6-8EF8-5B6F613F591F}">
      <dgm:prSet/>
      <dgm:spPr/>
      <dgm:t>
        <a:bodyPr/>
        <a:lstStyle/>
        <a:p>
          <a:pPr algn="ctr" rtl="0"/>
          <a:r>
            <a:rPr lang="nl-NL" dirty="0" smtClean="0"/>
            <a:t>Alvleesklier: enzymen afbraak eiwit, zetmeel en vet</a:t>
          </a:r>
          <a:endParaRPr lang="nl-NL" dirty="0"/>
        </a:p>
      </dgm:t>
    </dgm:pt>
    <dgm:pt modelId="{792D63F0-4D74-4F6B-800A-20577EA09435}" type="parTrans" cxnId="{73B40E59-08A3-4917-BB76-EEE03CD7A6A6}">
      <dgm:prSet/>
      <dgm:spPr/>
      <dgm:t>
        <a:bodyPr/>
        <a:lstStyle/>
        <a:p>
          <a:pPr algn="ctr"/>
          <a:endParaRPr lang="nl-NL"/>
        </a:p>
      </dgm:t>
    </dgm:pt>
    <dgm:pt modelId="{A2BA3B0E-41C2-405C-BA7C-CCB0C8BE009C}" type="sibTrans" cxnId="{73B40E59-08A3-4917-BB76-EEE03CD7A6A6}">
      <dgm:prSet/>
      <dgm:spPr/>
      <dgm:t>
        <a:bodyPr/>
        <a:lstStyle/>
        <a:p>
          <a:pPr algn="ctr"/>
          <a:endParaRPr lang="nl-NL"/>
        </a:p>
      </dgm:t>
    </dgm:pt>
    <dgm:pt modelId="{C51CCF4F-535E-4C67-8FC5-64242252F142}">
      <dgm:prSet/>
      <dgm:spPr/>
      <dgm:t>
        <a:bodyPr/>
        <a:lstStyle/>
        <a:p>
          <a:pPr algn="ctr" rtl="0"/>
          <a:r>
            <a:rPr lang="nl-NL" dirty="0" smtClean="0"/>
            <a:t>Dunne darm: enzymen afbraak eiwit en zetmeel</a:t>
          </a:r>
          <a:endParaRPr lang="nl-NL" dirty="0"/>
        </a:p>
      </dgm:t>
    </dgm:pt>
    <dgm:pt modelId="{80FDC452-0842-4614-8B05-7599CE503884}" type="parTrans" cxnId="{953CB741-A316-4B1F-8899-305542E2F8C5}">
      <dgm:prSet/>
      <dgm:spPr/>
      <dgm:t>
        <a:bodyPr/>
        <a:lstStyle/>
        <a:p>
          <a:pPr algn="ctr"/>
          <a:endParaRPr lang="nl-NL"/>
        </a:p>
      </dgm:t>
    </dgm:pt>
    <dgm:pt modelId="{75B641AE-D0C7-4FCF-814A-3444F450D058}" type="sibTrans" cxnId="{953CB741-A316-4B1F-8899-305542E2F8C5}">
      <dgm:prSet/>
      <dgm:spPr/>
      <dgm:t>
        <a:bodyPr/>
        <a:lstStyle/>
        <a:p>
          <a:pPr algn="ctr"/>
          <a:endParaRPr lang="nl-NL"/>
        </a:p>
      </dgm:t>
    </dgm:pt>
    <dgm:pt modelId="{3473572D-66DE-416C-8CD2-7DDAAC07CE2F}">
      <dgm:prSet/>
      <dgm:spPr/>
      <dgm:t>
        <a:bodyPr/>
        <a:lstStyle/>
        <a:p>
          <a:pPr algn="ctr" rtl="0"/>
          <a:r>
            <a:rPr lang="nl-NL" dirty="0" smtClean="0"/>
            <a:t>Lever: geen enzym maar wel?</a:t>
          </a:r>
          <a:endParaRPr lang="nl-NL" dirty="0"/>
        </a:p>
      </dgm:t>
    </dgm:pt>
    <dgm:pt modelId="{91656EEE-6B5C-4586-830B-712702D4E408}" type="parTrans" cxnId="{5E7BF769-FAF8-406F-A1A0-2A737EDFADA6}">
      <dgm:prSet/>
      <dgm:spPr/>
    </dgm:pt>
    <dgm:pt modelId="{46DC0CB3-CA93-4177-8BCA-7AC220BE31CF}" type="sibTrans" cxnId="{5E7BF769-FAF8-406F-A1A0-2A737EDFADA6}">
      <dgm:prSet/>
      <dgm:spPr/>
    </dgm:pt>
    <dgm:pt modelId="{E1D2CB7E-05C4-4C60-A14B-B10603BCE245}" type="pres">
      <dgm:prSet presAssocID="{78EED0D5-4C42-4D79-A16F-6F6EBBA77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D258B0-BE2A-4413-BD4E-DB9401E21E63}" type="pres">
      <dgm:prSet presAssocID="{1B6C8E6A-3435-46D0-920D-969EDD3FCE0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0F6A29E-C272-4119-8E9E-F357EEFADA88}" type="pres">
      <dgm:prSet presAssocID="{9EEA80FF-2DAB-483B-AA58-CAB1241EE76B}" presName="spacer" presStyleCnt="0"/>
      <dgm:spPr/>
    </dgm:pt>
    <dgm:pt modelId="{ECDBC120-544D-4CFB-AF48-1432D8072B37}" type="pres">
      <dgm:prSet presAssocID="{D5B12BBA-8BE5-4F75-9ACC-B977CE456FF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FC7F440-3778-4FAC-B04A-CDE6008DCD74}" type="pres">
      <dgm:prSet presAssocID="{CFD29D61-B481-4529-B3D1-916D6FD9105D}" presName="spacer" presStyleCnt="0"/>
      <dgm:spPr/>
    </dgm:pt>
    <dgm:pt modelId="{066326E5-7451-440F-92CB-6D7D4113EF01}" type="pres">
      <dgm:prSet presAssocID="{3473572D-66DE-416C-8CD2-7DDAAC07CE2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0635B9-202C-4455-9DCF-792E3BB3C297}" type="pres">
      <dgm:prSet presAssocID="{46DC0CB3-CA93-4177-8BCA-7AC220BE31CF}" presName="spacer" presStyleCnt="0"/>
      <dgm:spPr/>
    </dgm:pt>
    <dgm:pt modelId="{AE1F4749-A0E4-4761-8A6F-8297F6C428D5}" type="pres">
      <dgm:prSet presAssocID="{90BB833D-9948-46B6-8EF8-5B6F613F591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B830D0E-4D98-4287-8487-1D36B0E4380E}" type="pres">
      <dgm:prSet presAssocID="{A2BA3B0E-41C2-405C-BA7C-CCB0C8BE009C}" presName="spacer" presStyleCnt="0"/>
      <dgm:spPr/>
    </dgm:pt>
    <dgm:pt modelId="{A348220A-F0F8-481B-A5C4-8341EFFFEBC2}" type="pres">
      <dgm:prSet presAssocID="{C51CCF4F-535E-4C67-8FC5-64242252F14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B9111DE-6BF2-47C5-91EC-5271C531D9B2}" type="presOf" srcId="{1B6C8E6A-3435-46D0-920D-969EDD3FCE0C}" destId="{35D258B0-BE2A-4413-BD4E-DB9401E21E63}" srcOrd="0" destOrd="0" presId="urn:microsoft.com/office/officeart/2005/8/layout/vList2"/>
    <dgm:cxn modelId="{953CB741-A316-4B1F-8899-305542E2F8C5}" srcId="{78EED0D5-4C42-4D79-A16F-6F6EBBA77316}" destId="{C51CCF4F-535E-4C67-8FC5-64242252F142}" srcOrd="4" destOrd="0" parTransId="{80FDC452-0842-4614-8B05-7599CE503884}" sibTransId="{75B641AE-D0C7-4FCF-814A-3444F450D058}"/>
    <dgm:cxn modelId="{73B40E59-08A3-4917-BB76-EEE03CD7A6A6}" srcId="{78EED0D5-4C42-4D79-A16F-6F6EBBA77316}" destId="{90BB833D-9948-46B6-8EF8-5B6F613F591F}" srcOrd="3" destOrd="0" parTransId="{792D63F0-4D74-4F6B-800A-20577EA09435}" sibTransId="{A2BA3B0E-41C2-405C-BA7C-CCB0C8BE009C}"/>
    <dgm:cxn modelId="{B836C78E-B6EB-49FA-B0D6-B9FD1AF7356B}" type="presOf" srcId="{D5B12BBA-8BE5-4F75-9ACC-B977CE456FFB}" destId="{ECDBC120-544D-4CFB-AF48-1432D8072B37}" srcOrd="0" destOrd="0" presId="urn:microsoft.com/office/officeart/2005/8/layout/vList2"/>
    <dgm:cxn modelId="{5E7BF769-FAF8-406F-A1A0-2A737EDFADA6}" srcId="{78EED0D5-4C42-4D79-A16F-6F6EBBA77316}" destId="{3473572D-66DE-416C-8CD2-7DDAAC07CE2F}" srcOrd="2" destOrd="0" parTransId="{91656EEE-6B5C-4586-830B-712702D4E408}" sibTransId="{46DC0CB3-CA93-4177-8BCA-7AC220BE31CF}"/>
    <dgm:cxn modelId="{BD867FAF-1FB0-45C5-8C36-80B13AC3C167}" type="presOf" srcId="{C51CCF4F-535E-4C67-8FC5-64242252F142}" destId="{A348220A-F0F8-481B-A5C4-8341EFFFEBC2}" srcOrd="0" destOrd="0" presId="urn:microsoft.com/office/officeart/2005/8/layout/vList2"/>
    <dgm:cxn modelId="{72A7CBCC-1D7E-4DA3-8E2B-3FB5E7FD3EF9}" type="presOf" srcId="{3473572D-66DE-416C-8CD2-7DDAAC07CE2F}" destId="{066326E5-7451-440F-92CB-6D7D4113EF01}" srcOrd="0" destOrd="0" presId="urn:microsoft.com/office/officeart/2005/8/layout/vList2"/>
    <dgm:cxn modelId="{91B6FC09-7F8B-4AB9-8509-44940CEBE905}" srcId="{78EED0D5-4C42-4D79-A16F-6F6EBBA77316}" destId="{D5B12BBA-8BE5-4F75-9ACC-B977CE456FFB}" srcOrd="1" destOrd="0" parTransId="{2715EC9A-B167-4C45-9991-DA6D574788A8}" sibTransId="{CFD29D61-B481-4529-B3D1-916D6FD9105D}"/>
    <dgm:cxn modelId="{1D28CE60-417D-4023-A7DF-FCD3C1886CE2}" srcId="{78EED0D5-4C42-4D79-A16F-6F6EBBA77316}" destId="{1B6C8E6A-3435-46D0-920D-969EDD3FCE0C}" srcOrd="0" destOrd="0" parTransId="{5C025BA9-950E-44B1-979E-E3ED4D196202}" sibTransId="{9EEA80FF-2DAB-483B-AA58-CAB1241EE76B}"/>
    <dgm:cxn modelId="{CC0A6059-A889-4936-8E15-90624DAACD6D}" type="presOf" srcId="{78EED0D5-4C42-4D79-A16F-6F6EBBA77316}" destId="{E1D2CB7E-05C4-4C60-A14B-B10603BCE245}" srcOrd="0" destOrd="0" presId="urn:microsoft.com/office/officeart/2005/8/layout/vList2"/>
    <dgm:cxn modelId="{334EC5CC-D738-4135-94F6-9351DC7BDE00}" type="presOf" srcId="{90BB833D-9948-46B6-8EF8-5B6F613F591F}" destId="{AE1F4749-A0E4-4761-8A6F-8297F6C428D5}" srcOrd="0" destOrd="0" presId="urn:microsoft.com/office/officeart/2005/8/layout/vList2"/>
    <dgm:cxn modelId="{CD324F32-5C60-4827-8F9F-8FCF548EAB14}" type="presParOf" srcId="{E1D2CB7E-05C4-4C60-A14B-B10603BCE245}" destId="{35D258B0-BE2A-4413-BD4E-DB9401E21E63}" srcOrd="0" destOrd="0" presId="urn:microsoft.com/office/officeart/2005/8/layout/vList2"/>
    <dgm:cxn modelId="{E0130B52-B036-4A54-8E8E-35106ACFEF1C}" type="presParOf" srcId="{E1D2CB7E-05C4-4C60-A14B-B10603BCE245}" destId="{F0F6A29E-C272-4119-8E9E-F357EEFADA88}" srcOrd="1" destOrd="0" presId="urn:microsoft.com/office/officeart/2005/8/layout/vList2"/>
    <dgm:cxn modelId="{7B383106-A5FA-4A46-81FC-2789FCDA5BCF}" type="presParOf" srcId="{E1D2CB7E-05C4-4C60-A14B-B10603BCE245}" destId="{ECDBC120-544D-4CFB-AF48-1432D8072B37}" srcOrd="2" destOrd="0" presId="urn:microsoft.com/office/officeart/2005/8/layout/vList2"/>
    <dgm:cxn modelId="{C124BCCF-1A9C-4778-9B0B-177C93D46986}" type="presParOf" srcId="{E1D2CB7E-05C4-4C60-A14B-B10603BCE245}" destId="{CFC7F440-3778-4FAC-B04A-CDE6008DCD74}" srcOrd="3" destOrd="0" presId="urn:microsoft.com/office/officeart/2005/8/layout/vList2"/>
    <dgm:cxn modelId="{1245FF25-6432-466C-82D6-8BBE5D2C4E4E}" type="presParOf" srcId="{E1D2CB7E-05C4-4C60-A14B-B10603BCE245}" destId="{066326E5-7451-440F-92CB-6D7D4113EF01}" srcOrd="4" destOrd="0" presId="urn:microsoft.com/office/officeart/2005/8/layout/vList2"/>
    <dgm:cxn modelId="{C5B43CDA-E583-4E62-84B5-413A9B1EFBD2}" type="presParOf" srcId="{E1D2CB7E-05C4-4C60-A14B-B10603BCE245}" destId="{850635B9-202C-4455-9DCF-792E3BB3C297}" srcOrd="5" destOrd="0" presId="urn:microsoft.com/office/officeart/2005/8/layout/vList2"/>
    <dgm:cxn modelId="{C925DC96-71CA-4435-B608-C21BAEE8397C}" type="presParOf" srcId="{E1D2CB7E-05C4-4C60-A14B-B10603BCE245}" destId="{AE1F4749-A0E4-4761-8A6F-8297F6C428D5}" srcOrd="6" destOrd="0" presId="urn:microsoft.com/office/officeart/2005/8/layout/vList2"/>
    <dgm:cxn modelId="{230D1EE9-2304-43A6-B695-404BC02B4E68}" type="presParOf" srcId="{E1D2CB7E-05C4-4C60-A14B-B10603BCE245}" destId="{4B830D0E-4D98-4287-8487-1D36B0E4380E}" srcOrd="7" destOrd="0" presId="urn:microsoft.com/office/officeart/2005/8/layout/vList2"/>
    <dgm:cxn modelId="{4676870C-39DA-461D-82F0-CE50372E39DA}" type="presParOf" srcId="{E1D2CB7E-05C4-4C60-A14B-B10603BCE245}" destId="{A348220A-F0F8-481B-A5C4-8341EFFFEBC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A9ABA42-5D91-4BF8-BE51-8DE40144EAC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7DAEB67-6065-47DC-AE5B-509369C5B5B3}">
      <dgm:prSet/>
      <dgm:spPr/>
      <dgm:t>
        <a:bodyPr/>
        <a:lstStyle/>
        <a:p>
          <a:pPr algn="ctr" rtl="0"/>
          <a:r>
            <a:rPr lang="nl-NL" dirty="0" smtClean="0"/>
            <a:t>Schema van verteringsenzymen</a:t>
          </a:r>
          <a:endParaRPr lang="nl-NL" dirty="0"/>
        </a:p>
      </dgm:t>
    </dgm:pt>
    <dgm:pt modelId="{494FACE6-E8E5-48B8-9AE0-46EF1774B754}" type="parTrans" cxnId="{E85FBB1B-2322-47AD-8E9F-DCFE5ABE482B}">
      <dgm:prSet/>
      <dgm:spPr/>
      <dgm:t>
        <a:bodyPr/>
        <a:lstStyle/>
        <a:p>
          <a:endParaRPr lang="nl-NL"/>
        </a:p>
      </dgm:t>
    </dgm:pt>
    <dgm:pt modelId="{4A93B57A-4E83-43F8-900F-074AA1E1C9F4}" type="sibTrans" cxnId="{E85FBB1B-2322-47AD-8E9F-DCFE5ABE482B}">
      <dgm:prSet/>
      <dgm:spPr/>
      <dgm:t>
        <a:bodyPr/>
        <a:lstStyle/>
        <a:p>
          <a:endParaRPr lang="nl-NL"/>
        </a:p>
      </dgm:t>
    </dgm:pt>
    <dgm:pt modelId="{531D922E-C1B1-45D8-A163-3FFE60194167}" type="pres">
      <dgm:prSet presAssocID="{DA9ABA42-5D91-4BF8-BE51-8DE40144EA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9249A79-F5CA-44FC-B726-B0769EFB27DB}" type="pres">
      <dgm:prSet presAssocID="{E7DAEB67-6065-47DC-AE5B-509369C5B5B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5FBB1B-2322-47AD-8E9F-DCFE5ABE482B}" srcId="{DA9ABA42-5D91-4BF8-BE51-8DE40144EAC7}" destId="{E7DAEB67-6065-47DC-AE5B-509369C5B5B3}" srcOrd="0" destOrd="0" parTransId="{494FACE6-E8E5-48B8-9AE0-46EF1774B754}" sibTransId="{4A93B57A-4E83-43F8-900F-074AA1E1C9F4}"/>
    <dgm:cxn modelId="{BC8820B8-5CB3-480D-B298-6E769068AA96}" type="presOf" srcId="{DA9ABA42-5D91-4BF8-BE51-8DE40144EAC7}" destId="{531D922E-C1B1-45D8-A163-3FFE60194167}" srcOrd="0" destOrd="0" presId="urn:microsoft.com/office/officeart/2005/8/layout/vList2"/>
    <dgm:cxn modelId="{D26E4542-8920-4364-94A1-BF671D549699}" type="presOf" srcId="{E7DAEB67-6065-47DC-AE5B-509369C5B5B3}" destId="{A9249A79-F5CA-44FC-B726-B0769EFB27DB}" srcOrd="0" destOrd="0" presId="urn:microsoft.com/office/officeart/2005/8/layout/vList2"/>
    <dgm:cxn modelId="{18E58A0B-BBCD-4B49-B73C-2602E3833517}" type="presParOf" srcId="{531D922E-C1B1-45D8-A163-3FFE60194167}" destId="{A9249A79-F5CA-44FC-B726-B0769EFB27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DFA111A-1115-4973-B9DF-6DDE320B5B48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259E1A0-2C09-4DA6-8A38-186A47798309}">
      <dgm:prSet/>
      <dgm:spPr/>
      <dgm:t>
        <a:bodyPr/>
        <a:lstStyle/>
        <a:p>
          <a:pPr algn="ctr" rtl="0"/>
          <a:r>
            <a:rPr lang="nl-NL" dirty="0" err="1" smtClean="0"/>
            <a:t>Binas</a:t>
          </a:r>
          <a:r>
            <a:rPr lang="nl-NL" dirty="0" smtClean="0"/>
            <a:t> 82F</a:t>
          </a:r>
          <a:endParaRPr lang="nl-NL" dirty="0"/>
        </a:p>
      </dgm:t>
    </dgm:pt>
    <dgm:pt modelId="{A10C11D5-2B54-4E27-87F6-8E37CACCAB59}" type="parTrans" cxnId="{080EC7F4-AA25-468D-A208-FD31450724ED}">
      <dgm:prSet/>
      <dgm:spPr/>
      <dgm:t>
        <a:bodyPr/>
        <a:lstStyle/>
        <a:p>
          <a:endParaRPr lang="nl-NL"/>
        </a:p>
      </dgm:t>
    </dgm:pt>
    <dgm:pt modelId="{E3D1CF7D-4419-48E0-B80C-9A60C98D96AE}" type="sibTrans" cxnId="{080EC7F4-AA25-468D-A208-FD31450724ED}">
      <dgm:prSet/>
      <dgm:spPr/>
      <dgm:t>
        <a:bodyPr/>
        <a:lstStyle/>
        <a:p>
          <a:endParaRPr lang="nl-NL"/>
        </a:p>
      </dgm:t>
    </dgm:pt>
    <dgm:pt modelId="{FED342FD-438A-4477-AB49-293774CDA557}" type="pres">
      <dgm:prSet presAssocID="{0DFA111A-1115-4973-B9DF-6DDE320B5B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504EE9-6EFC-401E-85CD-8B78E3696142}" type="pres">
      <dgm:prSet presAssocID="{D259E1A0-2C09-4DA6-8A38-186A4779830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4EA843-98C5-429E-8B64-6CEA96FBB800}" type="presOf" srcId="{0DFA111A-1115-4973-B9DF-6DDE320B5B48}" destId="{FED342FD-438A-4477-AB49-293774CDA557}" srcOrd="0" destOrd="0" presId="urn:microsoft.com/office/officeart/2005/8/layout/vList2"/>
    <dgm:cxn modelId="{8B7C6444-B966-47C1-BF55-665401446CE6}" type="presOf" srcId="{D259E1A0-2C09-4DA6-8A38-186A47798309}" destId="{F7504EE9-6EFC-401E-85CD-8B78E3696142}" srcOrd="0" destOrd="0" presId="urn:microsoft.com/office/officeart/2005/8/layout/vList2"/>
    <dgm:cxn modelId="{080EC7F4-AA25-468D-A208-FD31450724ED}" srcId="{0DFA111A-1115-4973-B9DF-6DDE320B5B48}" destId="{D259E1A0-2C09-4DA6-8A38-186A47798309}" srcOrd="0" destOrd="0" parTransId="{A10C11D5-2B54-4E27-87F6-8E37CACCAB59}" sibTransId="{E3D1CF7D-4419-48E0-B80C-9A60C98D96AE}"/>
    <dgm:cxn modelId="{5056D21D-BF45-459F-8D2D-BFFACAE1D0F7}" type="presParOf" srcId="{FED342FD-438A-4477-AB49-293774CDA557}" destId="{F7504EE9-6EFC-401E-85CD-8B78E36961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5459C30-DA73-4A5E-94DD-1C46460B9F6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6ABFE7D-AA3A-4263-9083-1F60ACF13ABD}">
      <dgm:prSet/>
      <dgm:spPr/>
      <dgm:t>
        <a:bodyPr/>
        <a:lstStyle/>
        <a:p>
          <a:pPr algn="ctr" rtl="0"/>
          <a:r>
            <a:rPr lang="nl-NL" dirty="0" smtClean="0"/>
            <a:t>Vertering van zetmeel I</a:t>
          </a:r>
          <a:endParaRPr lang="nl-NL" dirty="0"/>
        </a:p>
      </dgm:t>
    </dgm:pt>
    <dgm:pt modelId="{736C1429-1112-489E-A2AA-D48AFFE06390}" type="parTrans" cxnId="{672A1D08-66EB-4A16-A4BE-1B7477ABB7EF}">
      <dgm:prSet/>
      <dgm:spPr/>
      <dgm:t>
        <a:bodyPr/>
        <a:lstStyle/>
        <a:p>
          <a:endParaRPr lang="nl-NL"/>
        </a:p>
      </dgm:t>
    </dgm:pt>
    <dgm:pt modelId="{FC837769-4800-4610-8281-FD766A9D1189}" type="sibTrans" cxnId="{672A1D08-66EB-4A16-A4BE-1B7477ABB7EF}">
      <dgm:prSet/>
      <dgm:spPr/>
      <dgm:t>
        <a:bodyPr/>
        <a:lstStyle/>
        <a:p>
          <a:endParaRPr lang="nl-NL"/>
        </a:p>
      </dgm:t>
    </dgm:pt>
    <dgm:pt modelId="{DD7306CE-A572-4705-B348-60EF32FE8200}" type="pres">
      <dgm:prSet presAssocID="{65459C30-DA73-4A5E-94DD-1C46460B9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48EC13-D061-4364-99DB-38E1E0142FEF}" type="pres">
      <dgm:prSet presAssocID="{C6ABFE7D-AA3A-4263-9083-1F60ACF13A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72A1D08-66EB-4A16-A4BE-1B7477ABB7EF}" srcId="{65459C30-DA73-4A5E-94DD-1C46460B9F64}" destId="{C6ABFE7D-AA3A-4263-9083-1F60ACF13ABD}" srcOrd="0" destOrd="0" parTransId="{736C1429-1112-489E-A2AA-D48AFFE06390}" sibTransId="{FC837769-4800-4610-8281-FD766A9D1189}"/>
    <dgm:cxn modelId="{97C12814-3AAF-405F-BB09-05B96975CC2E}" type="presOf" srcId="{C6ABFE7D-AA3A-4263-9083-1F60ACF13ABD}" destId="{3948EC13-D061-4364-99DB-38E1E0142FEF}" srcOrd="0" destOrd="0" presId="urn:microsoft.com/office/officeart/2005/8/layout/vList2"/>
    <dgm:cxn modelId="{86E19AE9-0AB8-46A1-8C46-D620EC9896E5}" type="presOf" srcId="{65459C30-DA73-4A5E-94DD-1C46460B9F64}" destId="{DD7306CE-A572-4705-B348-60EF32FE8200}" srcOrd="0" destOrd="0" presId="urn:microsoft.com/office/officeart/2005/8/layout/vList2"/>
    <dgm:cxn modelId="{FD64F075-6AD8-4365-9EF3-07143C4E55BC}" type="presParOf" srcId="{DD7306CE-A572-4705-B348-60EF32FE8200}" destId="{3948EC13-D061-4364-99DB-38E1E0142FE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5F76167-32F5-4533-992C-126EC691AAF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3D0E81C-9B12-4D85-9ADE-3336C1A9BE0D}">
      <dgm:prSet/>
      <dgm:spPr/>
      <dgm:t>
        <a:bodyPr/>
        <a:lstStyle/>
        <a:p>
          <a:pPr rtl="0"/>
          <a:r>
            <a:rPr lang="nl-NL" dirty="0" err="1" smtClean="0"/>
            <a:t>Amylose</a:t>
          </a:r>
          <a:r>
            <a:rPr lang="nl-NL" dirty="0" smtClean="0"/>
            <a:t> = zetmeel</a:t>
          </a:r>
          <a:endParaRPr lang="nl-NL" dirty="0"/>
        </a:p>
      </dgm:t>
    </dgm:pt>
    <dgm:pt modelId="{BC442E17-5D02-44D8-ACED-129C8FAAA56C}" type="parTrans" cxnId="{8C609F28-18E2-43A3-9E94-8D331815696E}">
      <dgm:prSet/>
      <dgm:spPr/>
      <dgm:t>
        <a:bodyPr/>
        <a:lstStyle/>
        <a:p>
          <a:endParaRPr lang="nl-NL"/>
        </a:p>
      </dgm:t>
    </dgm:pt>
    <dgm:pt modelId="{6F7B2B97-BF23-4D0E-A2DD-F05760881CEB}" type="sibTrans" cxnId="{8C609F28-18E2-43A3-9E94-8D331815696E}">
      <dgm:prSet/>
      <dgm:spPr/>
      <dgm:t>
        <a:bodyPr/>
        <a:lstStyle/>
        <a:p>
          <a:endParaRPr lang="nl-NL"/>
        </a:p>
      </dgm:t>
    </dgm:pt>
    <dgm:pt modelId="{0B41F529-DCD7-4F8D-BFA9-69F1A272863A}">
      <dgm:prSet/>
      <dgm:spPr/>
      <dgm:t>
        <a:bodyPr/>
        <a:lstStyle/>
        <a:p>
          <a:pPr rtl="0"/>
          <a:r>
            <a:rPr lang="nl-NL" dirty="0" smtClean="0"/>
            <a:t>Cellulose = plantenvezels, celwanden</a:t>
          </a:r>
          <a:endParaRPr lang="nl-NL" dirty="0"/>
        </a:p>
      </dgm:t>
    </dgm:pt>
    <dgm:pt modelId="{EFE37FC1-E453-4D7B-9B09-28E25E02973C}" type="parTrans" cxnId="{46B7EC69-FC06-4D40-A541-8BB53C8E5932}">
      <dgm:prSet/>
      <dgm:spPr/>
      <dgm:t>
        <a:bodyPr/>
        <a:lstStyle/>
        <a:p>
          <a:endParaRPr lang="nl-NL"/>
        </a:p>
      </dgm:t>
    </dgm:pt>
    <dgm:pt modelId="{834062B1-0AD0-4CAD-B783-7BD051E8CBCB}" type="sibTrans" cxnId="{46B7EC69-FC06-4D40-A541-8BB53C8E5932}">
      <dgm:prSet/>
      <dgm:spPr/>
      <dgm:t>
        <a:bodyPr/>
        <a:lstStyle/>
        <a:p>
          <a:endParaRPr lang="nl-NL"/>
        </a:p>
      </dgm:t>
    </dgm:pt>
    <dgm:pt modelId="{DEF7832D-E77D-45BD-94CD-6FBF59E98CE5}">
      <dgm:prSet/>
      <dgm:spPr/>
      <dgm:t>
        <a:bodyPr/>
        <a:lstStyle/>
        <a:p>
          <a:pPr rtl="0"/>
          <a:r>
            <a:rPr lang="nl-NL" dirty="0" err="1" smtClean="0"/>
            <a:t>Amylase</a:t>
          </a:r>
          <a:r>
            <a:rPr lang="nl-NL" dirty="0" smtClean="0"/>
            <a:t> breekt zetmeel wel af, maar cellulose niet</a:t>
          </a:r>
          <a:endParaRPr lang="nl-NL" dirty="0"/>
        </a:p>
      </dgm:t>
    </dgm:pt>
    <dgm:pt modelId="{149BCDC2-369D-4970-B5A1-B81D492C51EC}" type="parTrans" cxnId="{DC41682F-5C8B-439C-96E3-023821BE28BE}">
      <dgm:prSet/>
      <dgm:spPr/>
      <dgm:t>
        <a:bodyPr/>
        <a:lstStyle/>
        <a:p>
          <a:endParaRPr lang="nl-NL"/>
        </a:p>
      </dgm:t>
    </dgm:pt>
    <dgm:pt modelId="{0FC1DE45-5FFD-41B4-ACD0-105698A14D79}" type="sibTrans" cxnId="{DC41682F-5C8B-439C-96E3-023821BE28BE}">
      <dgm:prSet/>
      <dgm:spPr/>
      <dgm:t>
        <a:bodyPr/>
        <a:lstStyle/>
        <a:p>
          <a:endParaRPr lang="nl-NL"/>
        </a:p>
      </dgm:t>
    </dgm:pt>
    <dgm:pt modelId="{80B913A1-5396-431D-8FCF-1396AE488C01}" type="pres">
      <dgm:prSet presAssocID="{25F76167-32F5-4533-992C-126EC691AA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FB4FD6F-E9E5-4B4C-AE08-EAC71639E726}" type="pres">
      <dgm:prSet presAssocID="{43D0E81C-9B12-4D85-9ADE-3336C1A9BE0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16D01E-3026-4F32-BF18-18B7EC35B885}" type="pres">
      <dgm:prSet presAssocID="{6F7B2B97-BF23-4D0E-A2DD-F05760881CEB}" presName="spacer" presStyleCnt="0"/>
      <dgm:spPr/>
    </dgm:pt>
    <dgm:pt modelId="{E3A99159-14B6-4D68-A509-45475C209D39}" type="pres">
      <dgm:prSet presAssocID="{0B41F529-DCD7-4F8D-BFA9-69F1A272863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9D3CA1-BE7B-4F40-A050-9417E6DF4346}" type="pres">
      <dgm:prSet presAssocID="{834062B1-0AD0-4CAD-B783-7BD051E8CBCB}" presName="spacer" presStyleCnt="0"/>
      <dgm:spPr/>
    </dgm:pt>
    <dgm:pt modelId="{98A57AB7-76E5-4FFB-8F43-ACA396A56215}" type="pres">
      <dgm:prSet presAssocID="{DEF7832D-E77D-45BD-94CD-6FBF59E98CE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B7EC69-FC06-4D40-A541-8BB53C8E5932}" srcId="{25F76167-32F5-4533-992C-126EC691AAFC}" destId="{0B41F529-DCD7-4F8D-BFA9-69F1A272863A}" srcOrd="1" destOrd="0" parTransId="{EFE37FC1-E453-4D7B-9B09-28E25E02973C}" sibTransId="{834062B1-0AD0-4CAD-B783-7BD051E8CBCB}"/>
    <dgm:cxn modelId="{F7C63964-3157-47CB-B8AC-C0EA49728AC2}" type="presOf" srcId="{DEF7832D-E77D-45BD-94CD-6FBF59E98CE5}" destId="{98A57AB7-76E5-4FFB-8F43-ACA396A56215}" srcOrd="0" destOrd="0" presId="urn:microsoft.com/office/officeart/2005/8/layout/vList2"/>
    <dgm:cxn modelId="{DC41682F-5C8B-439C-96E3-023821BE28BE}" srcId="{25F76167-32F5-4533-992C-126EC691AAFC}" destId="{DEF7832D-E77D-45BD-94CD-6FBF59E98CE5}" srcOrd="2" destOrd="0" parTransId="{149BCDC2-369D-4970-B5A1-B81D492C51EC}" sibTransId="{0FC1DE45-5FFD-41B4-ACD0-105698A14D79}"/>
    <dgm:cxn modelId="{8C609F28-18E2-43A3-9E94-8D331815696E}" srcId="{25F76167-32F5-4533-992C-126EC691AAFC}" destId="{43D0E81C-9B12-4D85-9ADE-3336C1A9BE0D}" srcOrd="0" destOrd="0" parTransId="{BC442E17-5D02-44D8-ACED-129C8FAAA56C}" sibTransId="{6F7B2B97-BF23-4D0E-A2DD-F05760881CEB}"/>
    <dgm:cxn modelId="{CDA2E78F-757A-454D-98A2-88A549974219}" type="presOf" srcId="{25F76167-32F5-4533-992C-126EC691AAFC}" destId="{80B913A1-5396-431D-8FCF-1396AE488C01}" srcOrd="0" destOrd="0" presId="urn:microsoft.com/office/officeart/2005/8/layout/vList2"/>
    <dgm:cxn modelId="{6650F3BA-AD08-43FB-AF44-23268B4D6FF0}" type="presOf" srcId="{43D0E81C-9B12-4D85-9ADE-3336C1A9BE0D}" destId="{6FB4FD6F-E9E5-4B4C-AE08-EAC71639E726}" srcOrd="0" destOrd="0" presId="urn:microsoft.com/office/officeart/2005/8/layout/vList2"/>
    <dgm:cxn modelId="{293FF013-5692-4434-B2C6-C95BD67C3656}" type="presOf" srcId="{0B41F529-DCD7-4F8D-BFA9-69F1A272863A}" destId="{E3A99159-14B6-4D68-A509-45475C209D39}" srcOrd="0" destOrd="0" presId="urn:microsoft.com/office/officeart/2005/8/layout/vList2"/>
    <dgm:cxn modelId="{7397B1B7-8917-4372-899A-78AB3141F5E9}" type="presParOf" srcId="{80B913A1-5396-431D-8FCF-1396AE488C01}" destId="{6FB4FD6F-E9E5-4B4C-AE08-EAC71639E726}" srcOrd="0" destOrd="0" presId="urn:microsoft.com/office/officeart/2005/8/layout/vList2"/>
    <dgm:cxn modelId="{D2B1F72E-564A-4AFC-93EF-550042C87BAC}" type="presParOf" srcId="{80B913A1-5396-431D-8FCF-1396AE488C01}" destId="{6A16D01E-3026-4F32-BF18-18B7EC35B885}" srcOrd="1" destOrd="0" presId="urn:microsoft.com/office/officeart/2005/8/layout/vList2"/>
    <dgm:cxn modelId="{009A8705-E1A5-4C56-B19B-BC736F8BF72D}" type="presParOf" srcId="{80B913A1-5396-431D-8FCF-1396AE488C01}" destId="{E3A99159-14B6-4D68-A509-45475C209D39}" srcOrd="2" destOrd="0" presId="urn:microsoft.com/office/officeart/2005/8/layout/vList2"/>
    <dgm:cxn modelId="{EF55B0A7-3791-4D6F-AA3B-5DCCBD13D5A5}" type="presParOf" srcId="{80B913A1-5396-431D-8FCF-1396AE488C01}" destId="{539D3CA1-BE7B-4F40-A050-9417E6DF4346}" srcOrd="3" destOrd="0" presId="urn:microsoft.com/office/officeart/2005/8/layout/vList2"/>
    <dgm:cxn modelId="{8E3EAF3F-808D-4A84-A321-FF970B8C5343}" type="presParOf" srcId="{80B913A1-5396-431D-8FCF-1396AE488C01}" destId="{98A57AB7-76E5-4FFB-8F43-ACA396A5621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B4EC4BA-D8DA-4FC6-95AB-2F8D1B38364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06C850F-88B1-48F9-93AF-D7933DE86635}">
      <dgm:prSet custT="1"/>
      <dgm:spPr/>
      <dgm:t>
        <a:bodyPr/>
        <a:lstStyle/>
        <a:p>
          <a:pPr algn="ctr" rtl="0"/>
          <a:r>
            <a:rPr lang="nl-NL" sz="2200" dirty="0" smtClean="0"/>
            <a:t>Zoek</a:t>
          </a:r>
          <a:r>
            <a:rPr lang="nl-NL" sz="2100" dirty="0" smtClean="0"/>
            <a:t> de verschillen</a:t>
          </a:r>
          <a:endParaRPr lang="nl-NL" sz="2100" dirty="0"/>
        </a:p>
      </dgm:t>
    </dgm:pt>
    <dgm:pt modelId="{D0FF501A-78D4-4F9C-9A17-5B5BA2162D63}" type="parTrans" cxnId="{EA2AFE02-7B07-41BA-B37D-F8C7BEF5FA8D}">
      <dgm:prSet/>
      <dgm:spPr/>
      <dgm:t>
        <a:bodyPr/>
        <a:lstStyle/>
        <a:p>
          <a:pPr algn="ctr"/>
          <a:endParaRPr lang="nl-NL"/>
        </a:p>
      </dgm:t>
    </dgm:pt>
    <dgm:pt modelId="{7A34BEDC-5024-436F-ACCA-D763DF3DB99E}" type="sibTrans" cxnId="{EA2AFE02-7B07-41BA-B37D-F8C7BEF5FA8D}">
      <dgm:prSet/>
      <dgm:spPr/>
      <dgm:t>
        <a:bodyPr/>
        <a:lstStyle/>
        <a:p>
          <a:pPr algn="ctr"/>
          <a:endParaRPr lang="nl-NL"/>
        </a:p>
      </dgm:t>
    </dgm:pt>
    <dgm:pt modelId="{1B1A4861-080D-46D1-885C-659D3C442628}" type="pres">
      <dgm:prSet presAssocID="{BB4EC4BA-D8DA-4FC6-95AB-2F8D1B3836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646E514-BFFC-4E08-B28B-3CDC3BC28AB2}" type="pres">
      <dgm:prSet presAssocID="{506C850F-88B1-48F9-93AF-D7933DE8663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048B0A-985B-44D3-AD92-979FB1F48E79}" type="presOf" srcId="{506C850F-88B1-48F9-93AF-D7933DE86635}" destId="{0646E514-BFFC-4E08-B28B-3CDC3BC28AB2}" srcOrd="0" destOrd="0" presId="urn:microsoft.com/office/officeart/2005/8/layout/vList2"/>
    <dgm:cxn modelId="{7902B277-CE67-4856-B0D6-0399134A2D5B}" type="presOf" srcId="{BB4EC4BA-D8DA-4FC6-95AB-2F8D1B383647}" destId="{1B1A4861-080D-46D1-885C-659D3C442628}" srcOrd="0" destOrd="0" presId="urn:microsoft.com/office/officeart/2005/8/layout/vList2"/>
    <dgm:cxn modelId="{EA2AFE02-7B07-41BA-B37D-F8C7BEF5FA8D}" srcId="{BB4EC4BA-D8DA-4FC6-95AB-2F8D1B383647}" destId="{506C850F-88B1-48F9-93AF-D7933DE86635}" srcOrd="0" destOrd="0" parTransId="{D0FF501A-78D4-4F9C-9A17-5B5BA2162D63}" sibTransId="{7A34BEDC-5024-436F-ACCA-D763DF3DB99E}"/>
    <dgm:cxn modelId="{494A9CBE-FBA0-40AA-BF42-5ED9E00B1A48}" type="presParOf" srcId="{1B1A4861-080D-46D1-885C-659D3C442628}" destId="{0646E514-BFFC-4E08-B28B-3CDC3BC28A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F89409F-3BF8-41AE-9E37-D10EC99E2AC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0BCA12E-F5DA-4A74-AEC6-E044EC0F1124}">
      <dgm:prSet/>
      <dgm:spPr/>
      <dgm:t>
        <a:bodyPr/>
        <a:lstStyle/>
        <a:p>
          <a:pPr algn="ctr" rtl="0"/>
          <a:r>
            <a:rPr lang="nl-NL" dirty="0" smtClean="0"/>
            <a:t>Vertering van zetmeel II</a:t>
          </a:r>
          <a:endParaRPr lang="nl-NL" dirty="0"/>
        </a:p>
      </dgm:t>
    </dgm:pt>
    <dgm:pt modelId="{C7BF1CBB-48F2-4777-BF00-2624BDFA017B}" type="parTrans" cxnId="{A22D1E22-BEC4-4516-AD48-34C15441D7E2}">
      <dgm:prSet/>
      <dgm:spPr/>
      <dgm:t>
        <a:bodyPr/>
        <a:lstStyle/>
        <a:p>
          <a:endParaRPr lang="nl-NL"/>
        </a:p>
      </dgm:t>
    </dgm:pt>
    <dgm:pt modelId="{46665ABF-F3BB-41BA-BF59-D88A15747D5F}" type="sibTrans" cxnId="{A22D1E22-BEC4-4516-AD48-34C15441D7E2}">
      <dgm:prSet/>
      <dgm:spPr/>
      <dgm:t>
        <a:bodyPr/>
        <a:lstStyle/>
        <a:p>
          <a:endParaRPr lang="nl-NL"/>
        </a:p>
      </dgm:t>
    </dgm:pt>
    <dgm:pt modelId="{58C46D72-B14E-4D3D-B8AF-809DE0B41A24}" type="pres">
      <dgm:prSet presAssocID="{DF89409F-3BF8-41AE-9E37-D10EC99E2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5BBBB5-9A8A-4CEA-B5A4-88F6DA3BC019}" type="pres">
      <dgm:prSet presAssocID="{F0BCA12E-F5DA-4A74-AEC6-E044EC0F11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22D1E22-BEC4-4516-AD48-34C15441D7E2}" srcId="{DF89409F-3BF8-41AE-9E37-D10EC99E2ACF}" destId="{F0BCA12E-F5DA-4A74-AEC6-E044EC0F1124}" srcOrd="0" destOrd="0" parTransId="{C7BF1CBB-48F2-4777-BF00-2624BDFA017B}" sibTransId="{46665ABF-F3BB-41BA-BF59-D88A15747D5F}"/>
    <dgm:cxn modelId="{017CBC47-5AB8-476C-8B47-D32074F96DDE}" type="presOf" srcId="{F0BCA12E-F5DA-4A74-AEC6-E044EC0F1124}" destId="{F65BBBB5-9A8A-4CEA-B5A4-88F6DA3BC019}" srcOrd="0" destOrd="0" presId="urn:microsoft.com/office/officeart/2005/8/layout/vList2"/>
    <dgm:cxn modelId="{E73590BC-0827-469A-B3A7-A1F0670166E6}" type="presOf" srcId="{DF89409F-3BF8-41AE-9E37-D10EC99E2ACF}" destId="{58C46D72-B14E-4D3D-B8AF-809DE0B41A24}" srcOrd="0" destOrd="0" presId="urn:microsoft.com/office/officeart/2005/8/layout/vList2"/>
    <dgm:cxn modelId="{1FB8C759-F42C-49EE-B3A9-D8CFA97A8DED}" type="presParOf" srcId="{58C46D72-B14E-4D3D-B8AF-809DE0B41A24}" destId="{F65BBBB5-9A8A-4CEA-B5A4-88F6DA3BC0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0A23239-5FFF-4105-84C4-00C7155F1B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D7E0860-3D15-4A87-AC34-3F36B160C2AA}">
      <dgm:prSet/>
      <dgm:spPr/>
      <dgm:t>
        <a:bodyPr/>
        <a:lstStyle/>
        <a:p>
          <a:pPr algn="ctr" rtl="0"/>
          <a:r>
            <a:rPr lang="nl-NL" dirty="0" smtClean="0"/>
            <a:t>Vertering gaat altijd in stappen</a:t>
          </a:r>
          <a:endParaRPr lang="nl-NL" dirty="0"/>
        </a:p>
      </dgm:t>
    </dgm:pt>
    <dgm:pt modelId="{A9C56CDD-F392-4CAD-A453-6D2605B815B2}" type="parTrans" cxnId="{51EC1446-276C-407D-B0A7-8A0C60B62256}">
      <dgm:prSet/>
      <dgm:spPr/>
      <dgm:t>
        <a:bodyPr/>
        <a:lstStyle/>
        <a:p>
          <a:endParaRPr lang="nl-NL"/>
        </a:p>
      </dgm:t>
    </dgm:pt>
    <dgm:pt modelId="{CF46E9C3-5E60-4A7C-BABA-1CE63A1E1617}" type="sibTrans" cxnId="{51EC1446-276C-407D-B0A7-8A0C60B62256}">
      <dgm:prSet/>
      <dgm:spPr/>
      <dgm:t>
        <a:bodyPr/>
        <a:lstStyle/>
        <a:p>
          <a:endParaRPr lang="nl-NL"/>
        </a:p>
      </dgm:t>
    </dgm:pt>
    <dgm:pt modelId="{FAAD7608-8A8B-4E03-8CBA-E49F175107B7}" type="pres">
      <dgm:prSet presAssocID="{40A23239-5FFF-4105-84C4-00C7155F1B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BD5CAB9-C1C1-4C7F-8729-1D30A71B542C}" type="pres">
      <dgm:prSet presAssocID="{1D7E0860-3D15-4A87-AC34-3F36B160C2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27A65B-6C8B-49EB-9BB8-16A030D3EF9F}" type="presOf" srcId="{40A23239-5FFF-4105-84C4-00C7155F1BE4}" destId="{FAAD7608-8A8B-4E03-8CBA-E49F175107B7}" srcOrd="0" destOrd="0" presId="urn:microsoft.com/office/officeart/2005/8/layout/vList2"/>
    <dgm:cxn modelId="{51EC1446-276C-407D-B0A7-8A0C60B62256}" srcId="{40A23239-5FFF-4105-84C4-00C7155F1BE4}" destId="{1D7E0860-3D15-4A87-AC34-3F36B160C2AA}" srcOrd="0" destOrd="0" parTransId="{A9C56CDD-F392-4CAD-A453-6D2605B815B2}" sibTransId="{CF46E9C3-5E60-4A7C-BABA-1CE63A1E1617}"/>
    <dgm:cxn modelId="{F5747573-26C6-45D6-90FD-0B4D6B7D5DF5}" type="presOf" srcId="{1D7E0860-3D15-4A87-AC34-3F36B160C2AA}" destId="{CBD5CAB9-C1C1-4C7F-8729-1D30A71B542C}" srcOrd="0" destOrd="0" presId="urn:microsoft.com/office/officeart/2005/8/layout/vList2"/>
    <dgm:cxn modelId="{166B7CF7-66D9-4BDD-8B7C-55A8861B7602}" type="presParOf" srcId="{FAAD7608-8A8B-4E03-8CBA-E49F175107B7}" destId="{CBD5CAB9-C1C1-4C7F-8729-1D30A71B54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1609CE-8E63-420C-8EC6-BDC9F2FB0ED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F1004CB-CB4A-4FA2-9922-87720B60F6EB}">
      <dgm:prSet/>
      <dgm:spPr/>
      <dgm:t>
        <a:bodyPr/>
        <a:lstStyle/>
        <a:p>
          <a:pPr algn="ctr" rtl="0"/>
          <a:r>
            <a:rPr lang="nl-NL" dirty="0" smtClean="0"/>
            <a:t>Wat zijn enzymen?</a:t>
          </a:r>
          <a:endParaRPr lang="nl-NL" dirty="0"/>
        </a:p>
      </dgm:t>
    </dgm:pt>
    <dgm:pt modelId="{6C2F2727-1A37-4F1D-9469-DC435E702E43}" type="parTrans" cxnId="{CF32B013-DBF0-4989-9D7B-62AC06BABF46}">
      <dgm:prSet/>
      <dgm:spPr/>
      <dgm:t>
        <a:bodyPr/>
        <a:lstStyle/>
        <a:p>
          <a:endParaRPr lang="nl-NL"/>
        </a:p>
      </dgm:t>
    </dgm:pt>
    <dgm:pt modelId="{1964FA37-6CCE-42BC-A846-24B4F2F8AB5F}" type="sibTrans" cxnId="{CF32B013-DBF0-4989-9D7B-62AC06BABF46}">
      <dgm:prSet/>
      <dgm:spPr/>
      <dgm:t>
        <a:bodyPr/>
        <a:lstStyle/>
        <a:p>
          <a:endParaRPr lang="nl-NL"/>
        </a:p>
      </dgm:t>
    </dgm:pt>
    <dgm:pt modelId="{D55F8688-2672-480D-AF1A-7B31FCDDF32A}" type="pres">
      <dgm:prSet presAssocID="{F91609CE-8E63-420C-8EC6-BDC9F2FB0E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E688F88-C5EA-4DCA-8690-347FC63DAAE8}" type="pres">
      <dgm:prSet presAssocID="{9F1004CB-CB4A-4FA2-9922-87720B60F6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16E62D2-1A9B-4DEF-A3A7-8BBCA681569A}" type="presOf" srcId="{F91609CE-8E63-420C-8EC6-BDC9F2FB0ED3}" destId="{D55F8688-2672-480D-AF1A-7B31FCDDF32A}" srcOrd="0" destOrd="0" presId="urn:microsoft.com/office/officeart/2005/8/layout/vList2"/>
    <dgm:cxn modelId="{CF32B013-DBF0-4989-9D7B-62AC06BABF46}" srcId="{F91609CE-8E63-420C-8EC6-BDC9F2FB0ED3}" destId="{9F1004CB-CB4A-4FA2-9922-87720B60F6EB}" srcOrd="0" destOrd="0" parTransId="{6C2F2727-1A37-4F1D-9469-DC435E702E43}" sibTransId="{1964FA37-6CCE-42BC-A846-24B4F2F8AB5F}"/>
    <dgm:cxn modelId="{6913DAFD-39D9-48D1-8A18-3FC74849406A}" type="presOf" srcId="{9F1004CB-CB4A-4FA2-9922-87720B60F6EB}" destId="{2E688F88-C5EA-4DCA-8690-347FC63DAAE8}" srcOrd="0" destOrd="0" presId="urn:microsoft.com/office/officeart/2005/8/layout/vList2"/>
    <dgm:cxn modelId="{A714F031-7F21-41C9-8E58-DA2A3C1AAC5C}" type="presParOf" srcId="{D55F8688-2672-480D-AF1A-7B31FCDDF32A}" destId="{2E688F88-C5EA-4DCA-8690-347FC63DAA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66EF290-210E-4185-B999-FFD7AC0B170E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5B13F6A-885B-4B90-AB31-782C320C6804}">
      <dgm:prSet/>
      <dgm:spPr/>
      <dgm:t>
        <a:bodyPr/>
        <a:lstStyle/>
        <a:p>
          <a:pPr algn="ctr" rtl="0"/>
          <a:r>
            <a:rPr lang="nl-NL" dirty="0" smtClean="0"/>
            <a:t>Zetmeel = </a:t>
          </a:r>
          <a:r>
            <a:rPr lang="nl-NL" dirty="0" err="1" smtClean="0"/>
            <a:t>amylose</a:t>
          </a:r>
          <a:r>
            <a:rPr lang="nl-NL" dirty="0" smtClean="0"/>
            <a:t>: veel glucose moleculen aan elkaar</a:t>
          </a:r>
          <a:endParaRPr lang="nl-NL" dirty="0"/>
        </a:p>
      </dgm:t>
    </dgm:pt>
    <dgm:pt modelId="{7F8C7B66-6D8E-4F2A-BD12-581AD368C966}" type="parTrans" cxnId="{84BC2ECA-2483-41DC-AB2C-EABD25A32F87}">
      <dgm:prSet/>
      <dgm:spPr/>
      <dgm:t>
        <a:bodyPr/>
        <a:lstStyle/>
        <a:p>
          <a:pPr algn="ctr"/>
          <a:endParaRPr lang="nl-NL"/>
        </a:p>
      </dgm:t>
    </dgm:pt>
    <dgm:pt modelId="{CC8FCADE-30AC-4C39-8785-CB16E91B8882}" type="sibTrans" cxnId="{84BC2ECA-2483-41DC-AB2C-EABD25A32F87}">
      <dgm:prSet/>
      <dgm:spPr/>
      <dgm:t>
        <a:bodyPr/>
        <a:lstStyle/>
        <a:p>
          <a:pPr algn="ctr"/>
          <a:endParaRPr lang="nl-NL"/>
        </a:p>
      </dgm:t>
    </dgm:pt>
    <dgm:pt modelId="{E47AAAB5-7BD8-47AF-A2B8-42AC3493CF78}">
      <dgm:prSet/>
      <dgm:spPr/>
      <dgm:t>
        <a:bodyPr/>
        <a:lstStyle/>
        <a:p>
          <a:pPr algn="ctr" rtl="0"/>
          <a:r>
            <a:rPr lang="nl-NL" dirty="0" smtClean="0"/>
            <a:t>Maltose : 2 glucosemoleculen aan elkaar</a:t>
          </a:r>
          <a:endParaRPr lang="nl-NL" dirty="0"/>
        </a:p>
      </dgm:t>
    </dgm:pt>
    <dgm:pt modelId="{AE50BB98-E2A4-40E7-8AAA-46892B977301}" type="parTrans" cxnId="{86B30349-78EE-4959-86AB-81DFAA047090}">
      <dgm:prSet/>
      <dgm:spPr/>
      <dgm:t>
        <a:bodyPr/>
        <a:lstStyle/>
        <a:p>
          <a:pPr algn="ctr"/>
          <a:endParaRPr lang="nl-NL"/>
        </a:p>
      </dgm:t>
    </dgm:pt>
    <dgm:pt modelId="{6C852A54-93C2-4C10-AFF9-9466551BE8C6}" type="sibTrans" cxnId="{86B30349-78EE-4959-86AB-81DFAA047090}">
      <dgm:prSet/>
      <dgm:spPr/>
      <dgm:t>
        <a:bodyPr/>
        <a:lstStyle/>
        <a:p>
          <a:pPr algn="ctr"/>
          <a:endParaRPr lang="nl-NL"/>
        </a:p>
      </dgm:t>
    </dgm:pt>
    <dgm:pt modelId="{E0552D9B-B703-4BFE-BE18-ECE82DF0EBF1}">
      <dgm:prSet/>
      <dgm:spPr/>
      <dgm:t>
        <a:bodyPr/>
        <a:lstStyle/>
        <a:p>
          <a:pPr algn="ctr" rtl="0"/>
          <a:r>
            <a:rPr lang="nl-NL" dirty="0" smtClean="0"/>
            <a:t>Glucose: 1 molecuul, kan de darmwand passeren</a:t>
          </a:r>
          <a:endParaRPr lang="nl-NL" dirty="0"/>
        </a:p>
      </dgm:t>
    </dgm:pt>
    <dgm:pt modelId="{DCD56D31-E19F-4D4F-8168-960EC85A7179}" type="parTrans" cxnId="{1927EDA0-AAC1-4150-BB7D-0D57996C2B9E}">
      <dgm:prSet/>
      <dgm:spPr/>
      <dgm:t>
        <a:bodyPr/>
        <a:lstStyle/>
        <a:p>
          <a:pPr algn="ctr"/>
          <a:endParaRPr lang="nl-NL"/>
        </a:p>
      </dgm:t>
    </dgm:pt>
    <dgm:pt modelId="{D443D5FB-0FE4-4154-BFEE-0CD02CF15EC8}" type="sibTrans" cxnId="{1927EDA0-AAC1-4150-BB7D-0D57996C2B9E}">
      <dgm:prSet/>
      <dgm:spPr/>
      <dgm:t>
        <a:bodyPr/>
        <a:lstStyle/>
        <a:p>
          <a:pPr algn="ctr"/>
          <a:endParaRPr lang="nl-NL"/>
        </a:p>
      </dgm:t>
    </dgm:pt>
    <dgm:pt modelId="{3B41D25A-82F2-47BA-850A-4428C3170078}" type="pres">
      <dgm:prSet presAssocID="{666EF290-210E-4185-B999-FFD7AC0B17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1A8DF6A-C724-4FCB-9FCF-4C400381DDBE}" type="pres">
      <dgm:prSet presAssocID="{666EF290-210E-4185-B999-FFD7AC0B170E}" presName="dummyMaxCanvas" presStyleCnt="0">
        <dgm:presLayoutVars/>
      </dgm:prSet>
      <dgm:spPr/>
    </dgm:pt>
    <dgm:pt modelId="{CD812B3D-D7CB-48F2-B29C-45254285011C}" type="pres">
      <dgm:prSet presAssocID="{666EF290-210E-4185-B999-FFD7AC0B170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654EB4-12FA-4AAD-B631-B6728C293F18}" type="pres">
      <dgm:prSet presAssocID="{666EF290-210E-4185-B999-FFD7AC0B170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96E7CC-F66C-4B05-95D3-6339DF59F5B9}" type="pres">
      <dgm:prSet presAssocID="{666EF290-210E-4185-B999-FFD7AC0B170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B5E1EB-A235-420A-9442-9605F58F683E}" type="pres">
      <dgm:prSet presAssocID="{666EF290-210E-4185-B999-FFD7AC0B170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E21A7A-7A19-4AB7-914C-A60EEF14E57E}" type="pres">
      <dgm:prSet presAssocID="{666EF290-210E-4185-B999-FFD7AC0B170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F42A898-0C33-4CA6-846A-5D4722370CFC}" type="pres">
      <dgm:prSet presAssocID="{666EF290-210E-4185-B999-FFD7AC0B170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7494D5-AEDD-4C1A-A673-09C9D8F58F92}" type="pres">
      <dgm:prSet presAssocID="{666EF290-210E-4185-B999-FFD7AC0B170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C4549A-147E-4E9F-AE61-D244073F4348}" type="pres">
      <dgm:prSet presAssocID="{666EF290-210E-4185-B999-FFD7AC0B170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40BB26B-2B4A-49B4-A7A0-1DB8667F967F}" type="presOf" srcId="{A5B13F6A-885B-4B90-AB31-782C320C6804}" destId="{BF42A898-0C33-4CA6-846A-5D4722370CFC}" srcOrd="1" destOrd="0" presId="urn:microsoft.com/office/officeart/2005/8/layout/vProcess5"/>
    <dgm:cxn modelId="{85ED472F-E622-475F-BFEF-CF4FE306F00F}" type="presOf" srcId="{E47AAAB5-7BD8-47AF-A2B8-42AC3493CF78}" destId="{767494D5-AEDD-4C1A-A673-09C9D8F58F92}" srcOrd="1" destOrd="0" presId="urn:microsoft.com/office/officeart/2005/8/layout/vProcess5"/>
    <dgm:cxn modelId="{EAFA0C75-2281-4121-A3B0-E7B4FBA6B2D8}" type="presOf" srcId="{CC8FCADE-30AC-4C39-8785-CB16E91B8882}" destId="{82B5E1EB-A235-420A-9442-9605F58F683E}" srcOrd="0" destOrd="0" presId="urn:microsoft.com/office/officeart/2005/8/layout/vProcess5"/>
    <dgm:cxn modelId="{AAE2520B-FCC2-47E2-B77D-71529D5DF612}" type="presOf" srcId="{E47AAAB5-7BD8-47AF-A2B8-42AC3493CF78}" destId="{90654EB4-12FA-4AAD-B631-B6728C293F18}" srcOrd="0" destOrd="0" presId="urn:microsoft.com/office/officeart/2005/8/layout/vProcess5"/>
    <dgm:cxn modelId="{84BC2ECA-2483-41DC-AB2C-EABD25A32F87}" srcId="{666EF290-210E-4185-B999-FFD7AC0B170E}" destId="{A5B13F6A-885B-4B90-AB31-782C320C6804}" srcOrd="0" destOrd="0" parTransId="{7F8C7B66-6D8E-4F2A-BD12-581AD368C966}" sibTransId="{CC8FCADE-30AC-4C39-8785-CB16E91B8882}"/>
    <dgm:cxn modelId="{A7DBFFF0-7630-43B2-A468-B33207344BD4}" type="presOf" srcId="{A5B13F6A-885B-4B90-AB31-782C320C6804}" destId="{CD812B3D-D7CB-48F2-B29C-45254285011C}" srcOrd="0" destOrd="0" presId="urn:microsoft.com/office/officeart/2005/8/layout/vProcess5"/>
    <dgm:cxn modelId="{4B64A864-B279-4099-A752-64AABDB7B8D1}" type="presOf" srcId="{E0552D9B-B703-4BFE-BE18-ECE82DF0EBF1}" destId="{1BC4549A-147E-4E9F-AE61-D244073F4348}" srcOrd="1" destOrd="0" presId="urn:microsoft.com/office/officeart/2005/8/layout/vProcess5"/>
    <dgm:cxn modelId="{1927EDA0-AAC1-4150-BB7D-0D57996C2B9E}" srcId="{666EF290-210E-4185-B999-FFD7AC0B170E}" destId="{E0552D9B-B703-4BFE-BE18-ECE82DF0EBF1}" srcOrd="2" destOrd="0" parTransId="{DCD56D31-E19F-4D4F-8168-960EC85A7179}" sibTransId="{D443D5FB-0FE4-4154-BFEE-0CD02CF15EC8}"/>
    <dgm:cxn modelId="{9DD1C9A5-0C9F-426F-9038-34368CB1EE40}" type="presOf" srcId="{666EF290-210E-4185-B999-FFD7AC0B170E}" destId="{3B41D25A-82F2-47BA-850A-4428C3170078}" srcOrd="0" destOrd="0" presId="urn:microsoft.com/office/officeart/2005/8/layout/vProcess5"/>
    <dgm:cxn modelId="{2027D772-83A2-4084-8B56-37574DA89842}" type="presOf" srcId="{E0552D9B-B703-4BFE-BE18-ECE82DF0EBF1}" destId="{4696E7CC-F66C-4B05-95D3-6339DF59F5B9}" srcOrd="0" destOrd="0" presId="urn:microsoft.com/office/officeart/2005/8/layout/vProcess5"/>
    <dgm:cxn modelId="{86B30349-78EE-4959-86AB-81DFAA047090}" srcId="{666EF290-210E-4185-B999-FFD7AC0B170E}" destId="{E47AAAB5-7BD8-47AF-A2B8-42AC3493CF78}" srcOrd="1" destOrd="0" parTransId="{AE50BB98-E2A4-40E7-8AAA-46892B977301}" sibTransId="{6C852A54-93C2-4C10-AFF9-9466551BE8C6}"/>
    <dgm:cxn modelId="{73697735-694D-458A-A506-D5E4A4C66929}" type="presOf" srcId="{6C852A54-93C2-4C10-AFF9-9466551BE8C6}" destId="{0CE21A7A-7A19-4AB7-914C-A60EEF14E57E}" srcOrd="0" destOrd="0" presId="urn:microsoft.com/office/officeart/2005/8/layout/vProcess5"/>
    <dgm:cxn modelId="{D0E8F14E-C137-4E0B-BC00-C872D4C8AE7A}" type="presParOf" srcId="{3B41D25A-82F2-47BA-850A-4428C3170078}" destId="{51A8DF6A-C724-4FCB-9FCF-4C400381DDBE}" srcOrd="0" destOrd="0" presId="urn:microsoft.com/office/officeart/2005/8/layout/vProcess5"/>
    <dgm:cxn modelId="{268E8B43-62B0-45B4-AA65-2562CC72E8C5}" type="presParOf" srcId="{3B41D25A-82F2-47BA-850A-4428C3170078}" destId="{CD812B3D-D7CB-48F2-B29C-45254285011C}" srcOrd="1" destOrd="0" presId="urn:microsoft.com/office/officeart/2005/8/layout/vProcess5"/>
    <dgm:cxn modelId="{F87116A4-25CD-4163-9F67-61C92CD0C69E}" type="presParOf" srcId="{3B41D25A-82F2-47BA-850A-4428C3170078}" destId="{90654EB4-12FA-4AAD-B631-B6728C293F18}" srcOrd="2" destOrd="0" presId="urn:microsoft.com/office/officeart/2005/8/layout/vProcess5"/>
    <dgm:cxn modelId="{A826CA13-3D12-4310-A5AA-72B8E4DC15E0}" type="presParOf" srcId="{3B41D25A-82F2-47BA-850A-4428C3170078}" destId="{4696E7CC-F66C-4B05-95D3-6339DF59F5B9}" srcOrd="3" destOrd="0" presId="urn:microsoft.com/office/officeart/2005/8/layout/vProcess5"/>
    <dgm:cxn modelId="{7156524C-82B5-4A9F-8B2C-CFD1C92AEA9D}" type="presParOf" srcId="{3B41D25A-82F2-47BA-850A-4428C3170078}" destId="{82B5E1EB-A235-420A-9442-9605F58F683E}" srcOrd="4" destOrd="0" presId="urn:microsoft.com/office/officeart/2005/8/layout/vProcess5"/>
    <dgm:cxn modelId="{813D296E-833E-4242-9385-E66C25783FC4}" type="presParOf" srcId="{3B41D25A-82F2-47BA-850A-4428C3170078}" destId="{0CE21A7A-7A19-4AB7-914C-A60EEF14E57E}" srcOrd="5" destOrd="0" presId="urn:microsoft.com/office/officeart/2005/8/layout/vProcess5"/>
    <dgm:cxn modelId="{C23D081D-E6F3-48FB-B82F-475FF6B96C12}" type="presParOf" srcId="{3B41D25A-82F2-47BA-850A-4428C3170078}" destId="{BF42A898-0C33-4CA6-846A-5D4722370CFC}" srcOrd="6" destOrd="0" presId="urn:microsoft.com/office/officeart/2005/8/layout/vProcess5"/>
    <dgm:cxn modelId="{17F806EC-BCC9-432C-829D-97D7B5A9B098}" type="presParOf" srcId="{3B41D25A-82F2-47BA-850A-4428C3170078}" destId="{767494D5-AEDD-4C1A-A673-09C9D8F58F92}" srcOrd="7" destOrd="0" presId="urn:microsoft.com/office/officeart/2005/8/layout/vProcess5"/>
    <dgm:cxn modelId="{E579942F-E4B5-4C22-978D-A2232CD7B5B5}" type="presParOf" srcId="{3B41D25A-82F2-47BA-850A-4428C3170078}" destId="{1BC4549A-147E-4E9F-AE61-D244073F43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272E17-1B50-42CE-891D-080E10048CC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F64E55D-2119-4EBC-BC19-174013B64F6C}">
      <dgm:prSet/>
      <dgm:spPr/>
      <dgm:t>
        <a:bodyPr/>
        <a:lstStyle/>
        <a:p>
          <a:pPr algn="ctr" rtl="0"/>
          <a:r>
            <a:rPr lang="nl-NL" dirty="0" smtClean="0"/>
            <a:t>Voedingsmiddelen – Voedingsstoffen</a:t>
          </a:r>
          <a:endParaRPr lang="nl-NL" dirty="0"/>
        </a:p>
      </dgm:t>
    </dgm:pt>
    <dgm:pt modelId="{2FF003D5-93FB-4347-9823-3030B52A4B34}" type="parTrans" cxnId="{B91EA34D-0E12-4D45-B7AE-D3C55743889E}">
      <dgm:prSet/>
      <dgm:spPr/>
      <dgm:t>
        <a:bodyPr/>
        <a:lstStyle/>
        <a:p>
          <a:endParaRPr lang="nl-NL"/>
        </a:p>
      </dgm:t>
    </dgm:pt>
    <dgm:pt modelId="{E2376C95-BC4F-4303-874B-556C130BA0D5}" type="sibTrans" cxnId="{B91EA34D-0E12-4D45-B7AE-D3C55743889E}">
      <dgm:prSet/>
      <dgm:spPr/>
      <dgm:t>
        <a:bodyPr/>
        <a:lstStyle/>
        <a:p>
          <a:endParaRPr lang="nl-NL"/>
        </a:p>
      </dgm:t>
    </dgm:pt>
    <dgm:pt modelId="{1C2CFB16-ABA0-4028-8DF1-20550C26A7AD}" type="pres">
      <dgm:prSet presAssocID="{CE272E17-1B50-42CE-891D-080E10048C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A89596-5900-4467-8CE7-75597A4DC49A}" type="pres">
      <dgm:prSet presAssocID="{5F64E55D-2119-4EBC-BC19-174013B64F6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ED421F5-21A7-4923-9BD0-5A66DA628F49}" type="presOf" srcId="{5F64E55D-2119-4EBC-BC19-174013B64F6C}" destId="{D4A89596-5900-4467-8CE7-75597A4DC49A}" srcOrd="0" destOrd="0" presId="urn:microsoft.com/office/officeart/2005/8/layout/vList2"/>
    <dgm:cxn modelId="{B91EA34D-0E12-4D45-B7AE-D3C55743889E}" srcId="{CE272E17-1B50-42CE-891D-080E10048CCC}" destId="{5F64E55D-2119-4EBC-BC19-174013B64F6C}" srcOrd="0" destOrd="0" parTransId="{2FF003D5-93FB-4347-9823-3030B52A4B34}" sibTransId="{E2376C95-BC4F-4303-874B-556C130BA0D5}"/>
    <dgm:cxn modelId="{E94583D1-9ED4-49F6-A617-1BC3FF4D3212}" type="presOf" srcId="{CE272E17-1B50-42CE-891D-080E10048CCC}" destId="{1C2CFB16-ABA0-4028-8DF1-20550C26A7AD}" srcOrd="0" destOrd="0" presId="urn:microsoft.com/office/officeart/2005/8/layout/vList2"/>
    <dgm:cxn modelId="{A616F686-95E8-461C-BF79-80D04DDB90AB}" type="presParOf" srcId="{1C2CFB16-ABA0-4028-8DF1-20550C26A7AD}" destId="{D4A89596-5900-4467-8CE7-75597A4DC49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47490E-8160-4656-8308-871DF2A8A802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07C0EE6-546D-49E8-B665-16FE61A1BCC5}">
      <dgm:prSet/>
      <dgm:spPr/>
      <dgm:t>
        <a:bodyPr/>
        <a:lstStyle/>
        <a:p>
          <a:pPr algn="ctr" rtl="0"/>
          <a:r>
            <a:rPr lang="nl-NL" dirty="0" smtClean="0"/>
            <a:t>Voedingsmiddelen: alles wat je eet en drinkt</a:t>
          </a:r>
          <a:endParaRPr lang="nl-NL" dirty="0"/>
        </a:p>
      </dgm:t>
    </dgm:pt>
    <dgm:pt modelId="{F8D6501D-F721-4C23-8BDD-24D49B264BFB}" type="parTrans" cxnId="{55EEED39-7B98-4C1D-B88E-761B4FA03E89}">
      <dgm:prSet/>
      <dgm:spPr/>
      <dgm:t>
        <a:bodyPr/>
        <a:lstStyle/>
        <a:p>
          <a:pPr algn="ctr"/>
          <a:endParaRPr lang="nl-NL"/>
        </a:p>
      </dgm:t>
    </dgm:pt>
    <dgm:pt modelId="{97979ABA-E32A-4066-B2A5-8D0E4884EAA7}" type="sibTrans" cxnId="{55EEED39-7B98-4C1D-B88E-761B4FA03E89}">
      <dgm:prSet/>
      <dgm:spPr/>
      <dgm:t>
        <a:bodyPr/>
        <a:lstStyle/>
        <a:p>
          <a:pPr algn="ctr"/>
          <a:endParaRPr lang="nl-NL"/>
        </a:p>
      </dgm:t>
    </dgm:pt>
    <dgm:pt modelId="{694491E7-A656-4EBB-9B74-45EF38555948}">
      <dgm:prSet/>
      <dgm:spPr/>
      <dgm:t>
        <a:bodyPr/>
        <a:lstStyle/>
        <a:p>
          <a:pPr algn="ctr" rtl="0"/>
          <a:r>
            <a:rPr lang="nl-NL" dirty="0" smtClean="0"/>
            <a:t>Voedingsstoffen: bruikbare bestanddelen van voedingsmiddelen</a:t>
          </a:r>
          <a:endParaRPr lang="nl-NL" dirty="0"/>
        </a:p>
      </dgm:t>
    </dgm:pt>
    <dgm:pt modelId="{E4CC2CD4-C029-4D28-83BA-32627AE0E0B2}" type="parTrans" cxnId="{18CFB7AA-9481-47A8-8AB9-24709D51C17B}">
      <dgm:prSet/>
      <dgm:spPr/>
      <dgm:t>
        <a:bodyPr/>
        <a:lstStyle/>
        <a:p>
          <a:pPr algn="ctr"/>
          <a:endParaRPr lang="nl-NL"/>
        </a:p>
      </dgm:t>
    </dgm:pt>
    <dgm:pt modelId="{B3F986F6-80A1-494F-B383-7C3F8D5AF742}" type="sibTrans" cxnId="{18CFB7AA-9481-47A8-8AB9-24709D51C17B}">
      <dgm:prSet/>
      <dgm:spPr/>
      <dgm:t>
        <a:bodyPr/>
        <a:lstStyle/>
        <a:p>
          <a:pPr algn="ctr"/>
          <a:endParaRPr lang="nl-NL"/>
        </a:p>
      </dgm:t>
    </dgm:pt>
    <dgm:pt modelId="{71DF9655-BC71-470D-BC65-225FBA9003FA}">
      <dgm:prSet/>
      <dgm:spPr/>
      <dgm:t>
        <a:bodyPr/>
        <a:lstStyle/>
        <a:p>
          <a:pPr algn="ctr" rtl="0"/>
          <a:r>
            <a:rPr lang="nl-NL" dirty="0" smtClean="0"/>
            <a:t>Eiwitten, vetten en koolhydraten zijn  grote moleculen</a:t>
          </a:r>
          <a:endParaRPr lang="nl-NL" dirty="0"/>
        </a:p>
      </dgm:t>
    </dgm:pt>
    <dgm:pt modelId="{356FE87F-2403-4E35-8072-DEAE340354C4}" type="parTrans" cxnId="{E91BAA93-A5F2-48F2-AB4E-7110F11F17A1}">
      <dgm:prSet/>
      <dgm:spPr/>
      <dgm:t>
        <a:bodyPr/>
        <a:lstStyle/>
        <a:p>
          <a:pPr algn="ctr"/>
          <a:endParaRPr lang="nl-NL"/>
        </a:p>
      </dgm:t>
    </dgm:pt>
    <dgm:pt modelId="{C3C7CB63-38BB-4180-A003-9A0D19D48806}" type="sibTrans" cxnId="{E91BAA93-A5F2-48F2-AB4E-7110F11F17A1}">
      <dgm:prSet/>
      <dgm:spPr/>
      <dgm:t>
        <a:bodyPr/>
        <a:lstStyle/>
        <a:p>
          <a:pPr algn="ctr"/>
          <a:endParaRPr lang="nl-NL"/>
        </a:p>
      </dgm:t>
    </dgm:pt>
    <dgm:pt modelId="{7AB1D19C-B071-4812-9255-C3BF9A76CCFD}">
      <dgm:prSet/>
      <dgm:spPr/>
      <dgm:t>
        <a:bodyPr/>
        <a:lstStyle/>
        <a:p>
          <a:pPr algn="ctr" rtl="0"/>
          <a:r>
            <a:rPr lang="nl-NL" dirty="0" smtClean="0"/>
            <a:t>Water, vitamines en mineralen kunnen de darmwand direct passeren</a:t>
          </a:r>
          <a:endParaRPr lang="nl-NL" dirty="0"/>
        </a:p>
      </dgm:t>
    </dgm:pt>
    <dgm:pt modelId="{60C89D3A-107B-4493-BCE4-223B358585CC}" type="parTrans" cxnId="{35E0B815-1C9C-4A6F-B13C-E41BAF9D5286}">
      <dgm:prSet/>
      <dgm:spPr/>
      <dgm:t>
        <a:bodyPr/>
        <a:lstStyle/>
        <a:p>
          <a:pPr algn="ctr"/>
          <a:endParaRPr lang="nl-NL"/>
        </a:p>
      </dgm:t>
    </dgm:pt>
    <dgm:pt modelId="{C5817D37-E1E8-4A0A-86DC-1CE84AE6A794}" type="sibTrans" cxnId="{35E0B815-1C9C-4A6F-B13C-E41BAF9D5286}">
      <dgm:prSet/>
      <dgm:spPr/>
      <dgm:t>
        <a:bodyPr/>
        <a:lstStyle/>
        <a:p>
          <a:pPr algn="ctr"/>
          <a:endParaRPr lang="nl-NL"/>
        </a:p>
      </dgm:t>
    </dgm:pt>
    <dgm:pt modelId="{1A0BB365-AC12-4B9F-A189-7D0364955982}">
      <dgm:prSet/>
      <dgm:spPr/>
      <dgm:t>
        <a:bodyPr/>
        <a:lstStyle/>
        <a:p>
          <a:pPr algn="ctr" rtl="0"/>
          <a:r>
            <a:rPr lang="nl-NL" dirty="0" smtClean="0"/>
            <a:t>Eiwitten, vetten en koolhydraten moeten afgebroken worden = </a:t>
          </a:r>
          <a:r>
            <a:rPr lang="nl-NL" b="1" dirty="0" smtClean="0"/>
            <a:t>verteren</a:t>
          </a:r>
          <a:endParaRPr lang="nl-NL" b="1" dirty="0"/>
        </a:p>
      </dgm:t>
    </dgm:pt>
    <dgm:pt modelId="{6E98AE4D-9A62-4105-9A4D-710E631B0337}" type="parTrans" cxnId="{0745A2E6-81E2-4DFD-B892-EBA0F37CC2C0}">
      <dgm:prSet/>
      <dgm:spPr/>
      <dgm:t>
        <a:bodyPr/>
        <a:lstStyle/>
        <a:p>
          <a:pPr algn="ctr"/>
          <a:endParaRPr lang="nl-NL"/>
        </a:p>
      </dgm:t>
    </dgm:pt>
    <dgm:pt modelId="{C253331A-24A6-483B-8A8F-9FA166A2604B}" type="sibTrans" cxnId="{0745A2E6-81E2-4DFD-B892-EBA0F37CC2C0}">
      <dgm:prSet/>
      <dgm:spPr/>
      <dgm:t>
        <a:bodyPr/>
        <a:lstStyle/>
        <a:p>
          <a:pPr algn="ctr"/>
          <a:endParaRPr lang="nl-NL"/>
        </a:p>
      </dgm:t>
    </dgm:pt>
    <dgm:pt modelId="{9C060E8E-D3E1-4EC1-BF23-50ADBCAC56C4}" type="pres">
      <dgm:prSet presAssocID="{7947490E-8160-4656-8308-871DF2A8A8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2EBDE12-65F9-432E-B585-5E0CFE11743B}" type="pres">
      <dgm:prSet presAssocID="{A07C0EE6-546D-49E8-B665-16FE61A1BCC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8F159FC-8DCC-4064-B288-46283A23DA35}" type="pres">
      <dgm:prSet presAssocID="{97979ABA-E32A-4066-B2A5-8D0E4884EAA7}" presName="spacer" presStyleCnt="0"/>
      <dgm:spPr/>
    </dgm:pt>
    <dgm:pt modelId="{E189D59F-A7F0-455F-8611-36B8C212CA50}" type="pres">
      <dgm:prSet presAssocID="{694491E7-A656-4EBB-9B74-45EF3855594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6B99D19-937B-4477-ABF4-311536FE255F}" type="pres">
      <dgm:prSet presAssocID="{B3F986F6-80A1-494F-B383-7C3F8D5AF742}" presName="spacer" presStyleCnt="0"/>
      <dgm:spPr/>
    </dgm:pt>
    <dgm:pt modelId="{EEC088BA-B178-4B67-AF81-829EE88C6EFD}" type="pres">
      <dgm:prSet presAssocID="{71DF9655-BC71-470D-BC65-225FBA9003F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A6728E-87E1-44F0-BF78-4E23D4F04DC0}" type="pres">
      <dgm:prSet presAssocID="{C3C7CB63-38BB-4180-A003-9A0D19D48806}" presName="spacer" presStyleCnt="0"/>
      <dgm:spPr/>
    </dgm:pt>
    <dgm:pt modelId="{264CA6F2-4E83-40A1-A0DA-6DA320A2A3B3}" type="pres">
      <dgm:prSet presAssocID="{7AB1D19C-B071-4812-9255-C3BF9A76CCF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22A30C-0963-4356-AEB8-656D7C49A72B}" type="pres">
      <dgm:prSet presAssocID="{C5817D37-E1E8-4A0A-86DC-1CE84AE6A794}" presName="spacer" presStyleCnt="0"/>
      <dgm:spPr/>
    </dgm:pt>
    <dgm:pt modelId="{75B8E045-70E1-4573-9979-67E25EF1C085}" type="pres">
      <dgm:prSet presAssocID="{1A0BB365-AC12-4B9F-A189-7D036495598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C9FCE02-B7FA-428F-A927-71FA0364B278}" type="presOf" srcId="{7947490E-8160-4656-8308-871DF2A8A802}" destId="{9C060E8E-D3E1-4EC1-BF23-50ADBCAC56C4}" srcOrd="0" destOrd="0" presId="urn:microsoft.com/office/officeart/2005/8/layout/vList2"/>
    <dgm:cxn modelId="{55EEED39-7B98-4C1D-B88E-761B4FA03E89}" srcId="{7947490E-8160-4656-8308-871DF2A8A802}" destId="{A07C0EE6-546D-49E8-B665-16FE61A1BCC5}" srcOrd="0" destOrd="0" parTransId="{F8D6501D-F721-4C23-8BDD-24D49B264BFB}" sibTransId="{97979ABA-E32A-4066-B2A5-8D0E4884EAA7}"/>
    <dgm:cxn modelId="{0745A2E6-81E2-4DFD-B892-EBA0F37CC2C0}" srcId="{7947490E-8160-4656-8308-871DF2A8A802}" destId="{1A0BB365-AC12-4B9F-A189-7D0364955982}" srcOrd="4" destOrd="0" parTransId="{6E98AE4D-9A62-4105-9A4D-710E631B0337}" sibTransId="{C253331A-24A6-483B-8A8F-9FA166A2604B}"/>
    <dgm:cxn modelId="{18CFB7AA-9481-47A8-8AB9-24709D51C17B}" srcId="{7947490E-8160-4656-8308-871DF2A8A802}" destId="{694491E7-A656-4EBB-9B74-45EF38555948}" srcOrd="1" destOrd="0" parTransId="{E4CC2CD4-C029-4D28-83BA-32627AE0E0B2}" sibTransId="{B3F986F6-80A1-494F-B383-7C3F8D5AF742}"/>
    <dgm:cxn modelId="{E91BAA93-A5F2-48F2-AB4E-7110F11F17A1}" srcId="{7947490E-8160-4656-8308-871DF2A8A802}" destId="{71DF9655-BC71-470D-BC65-225FBA9003FA}" srcOrd="2" destOrd="0" parTransId="{356FE87F-2403-4E35-8072-DEAE340354C4}" sibTransId="{C3C7CB63-38BB-4180-A003-9A0D19D48806}"/>
    <dgm:cxn modelId="{8852F500-0DE4-442B-ACBD-5D7C08A2BD7A}" type="presOf" srcId="{A07C0EE6-546D-49E8-B665-16FE61A1BCC5}" destId="{62EBDE12-65F9-432E-B585-5E0CFE11743B}" srcOrd="0" destOrd="0" presId="urn:microsoft.com/office/officeart/2005/8/layout/vList2"/>
    <dgm:cxn modelId="{35E0B815-1C9C-4A6F-B13C-E41BAF9D5286}" srcId="{7947490E-8160-4656-8308-871DF2A8A802}" destId="{7AB1D19C-B071-4812-9255-C3BF9A76CCFD}" srcOrd="3" destOrd="0" parTransId="{60C89D3A-107B-4493-BCE4-223B358585CC}" sibTransId="{C5817D37-E1E8-4A0A-86DC-1CE84AE6A794}"/>
    <dgm:cxn modelId="{26A9D7BA-57BA-4E03-A645-CCDE1319EB0D}" type="presOf" srcId="{694491E7-A656-4EBB-9B74-45EF38555948}" destId="{E189D59F-A7F0-455F-8611-36B8C212CA50}" srcOrd="0" destOrd="0" presId="urn:microsoft.com/office/officeart/2005/8/layout/vList2"/>
    <dgm:cxn modelId="{17CB6745-C0B5-4850-9E9F-3C879B8EF424}" type="presOf" srcId="{7AB1D19C-B071-4812-9255-C3BF9A76CCFD}" destId="{264CA6F2-4E83-40A1-A0DA-6DA320A2A3B3}" srcOrd="0" destOrd="0" presId="urn:microsoft.com/office/officeart/2005/8/layout/vList2"/>
    <dgm:cxn modelId="{A81ECC4E-1C58-4410-91CF-7EE2E89225B7}" type="presOf" srcId="{71DF9655-BC71-470D-BC65-225FBA9003FA}" destId="{EEC088BA-B178-4B67-AF81-829EE88C6EFD}" srcOrd="0" destOrd="0" presId="urn:microsoft.com/office/officeart/2005/8/layout/vList2"/>
    <dgm:cxn modelId="{EF4B46FB-2CE4-4038-98A9-84C69573972C}" type="presOf" srcId="{1A0BB365-AC12-4B9F-A189-7D0364955982}" destId="{75B8E045-70E1-4573-9979-67E25EF1C085}" srcOrd="0" destOrd="0" presId="urn:microsoft.com/office/officeart/2005/8/layout/vList2"/>
    <dgm:cxn modelId="{F84518DC-D933-45CD-A7FC-3918830387FE}" type="presParOf" srcId="{9C060E8E-D3E1-4EC1-BF23-50ADBCAC56C4}" destId="{62EBDE12-65F9-432E-B585-5E0CFE11743B}" srcOrd="0" destOrd="0" presId="urn:microsoft.com/office/officeart/2005/8/layout/vList2"/>
    <dgm:cxn modelId="{51AFBD65-B8EC-47FE-B654-96F5C3302010}" type="presParOf" srcId="{9C060E8E-D3E1-4EC1-BF23-50ADBCAC56C4}" destId="{08F159FC-8DCC-4064-B288-46283A23DA35}" srcOrd="1" destOrd="0" presId="urn:microsoft.com/office/officeart/2005/8/layout/vList2"/>
    <dgm:cxn modelId="{A85FE512-9356-4236-A85F-C6F87FD7B84B}" type="presParOf" srcId="{9C060E8E-D3E1-4EC1-BF23-50ADBCAC56C4}" destId="{E189D59F-A7F0-455F-8611-36B8C212CA50}" srcOrd="2" destOrd="0" presId="urn:microsoft.com/office/officeart/2005/8/layout/vList2"/>
    <dgm:cxn modelId="{485F8551-0E2E-4609-AAE5-FF433AC62389}" type="presParOf" srcId="{9C060E8E-D3E1-4EC1-BF23-50ADBCAC56C4}" destId="{26B99D19-937B-4477-ABF4-311536FE255F}" srcOrd="3" destOrd="0" presId="urn:microsoft.com/office/officeart/2005/8/layout/vList2"/>
    <dgm:cxn modelId="{A47A6EF5-CB6C-48B5-ADDB-EEC657495716}" type="presParOf" srcId="{9C060E8E-D3E1-4EC1-BF23-50ADBCAC56C4}" destId="{EEC088BA-B178-4B67-AF81-829EE88C6EFD}" srcOrd="4" destOrd="0" presId="urn:microsoft.com/office/officeart/2005/8/layout/vList2"/>
    <dgm:cxn modelId="{DD9F47D4-C259-4A75-9085-4D0BB290134C}" type="presParOf" srcId="{9C060E8E-D3E1-4EC1-BF23-50ADBCAC56C4}" destId="{D2A6728E-87E1-44F0-BF78-4E23D4F04DC0}" srcOrd="5" destOrd="0" presId="urn:microsoft.com/office/officeart/2005/8/layout/vList2"/>
    <dgm:cxn modelId="{09C6F55A-7672-4225-B169-B3CC68F7D94B}" type="presParOf" srcId="{9C060E8E-D3E1-4EC1-BF23-50ADBCAC56C4}" destId="{264CA6F2-4E83-40A1-A0DA-6DA320A2A3B3}" srcOrd="6" destOrd="0" presId="urn:microsoft.com/office/officeart/2005/8/layout/vList2"/>
    <dgm:cxn modelId="{FC4CE654-F961-4857-854D-528DD8F89056}" type="presParOf" srcId="{9C060E8E-D3E1-4EC1-BF23-50ADBCAC56C4}" destId="{3222A30C-0963-4356-AEB8-656D7C49A72B}" srcOrd="7" destOrd="0" presId="urn:microsoft.com/office/officeart/2005/8/layout/vList2"/>
    <dgm:cxn modelId="{B6F98AD6-FEBD-4E24-94C7-DF857D73C5E2}" type="presParOf" srcId="{9C060E8E-D3E1-4EC1-BF23-50ADBCAC56C4}" destId="{75B8E045-70E1-4573-9979-67E25EF1C08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18E687-2529-4D29-83BA-CEB7AC1EB10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16C2908-7A7D-4D0D-94AF-A3E6BA930156}">
      <dgm:prSet/>
      <dgm:spPr/>
      <dgm:t>
        <a:bodyPr/>
        <a:lstStyle/>
        <a:p>
          <a:pPr algn="ctr" rtl="0"/>
          <a:r>
            <a:rPr lang="nl-NL" dirty="0" smtClean="0"/>
            <a:t>Enzymen</a:t>
          </a:r>
          <a:endParaRPr lang="nl-NL" dirty="0"/>
        </a:p>
      </dgm:t>
    </dgm:pt>
    <dgm:pt modelId="{239FCC52-B1B4-461A-8239-BB7645D39B3D}" type="parTrans" cxnId="{67A2D0D4-4D5B-4582-B12E-7103395DC966}">
      <dgm:prSet/>
      <dgm:spPr/>
      <dgm:t>
        <a:bodyPr/>
        <a:lstStyle/>
        <a:p>
          <a:endParaRPr lang="nl-NL"/>
        </a:p>
      </dgm:t>
    </dgm:pt>
    <dgm:pt modelId="{1F084F20-A48E-4BA6-9624-B117DDC68ADD}" type="sibTrans" cxnId="{67A2D0D4-4D5B-4582-B12E-7103395DC966}">
      <dgm:prSet/>
      <dgm:spPr/>
      <dgm:t>
        <a:bodyPr/>
        <a:lstStyle/>
        <a:p>
          <a:endParaRPr lang="nl-NL"/>
        </a:p>
      </dgm:t>
    </dgm:pt>
    <dgm:pt modelId="{05A8557D-DF4F-41C3-BF6C-436A5EDEDFAE}" type="pres">
      <dgm:prSet presAssocID="{1B18E687-2529-4D29-83BA-CEB7AC1EB1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0077436-83AD-4A4D-932D-B03829EBA2FC}" type="pres">
      <dgm:prSet presAssocID="{816C2908-7A7D-4D0D-94AF-A3E6BA93015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EE3C377-7EA0-4188-A759-DA45B89D4ECC}" type="presOf" srcId="{1B18E687-2529-4D29-83BA-CEB7AC1EB106}" destId="{05A8557D-DF4F-41C3-BF6C-436A5EDEDFAE}" srcOrd="0" destOrd="0" presId="urn:microsoft.com/office/officeart/2005/8/layout/vList2"/>
    <dgm:cxn modelId="{67A2D0D4-4D5B-4582-B12E-7103395DC966}" srcId="{1B18E687-2529-4D29-83BA-CEB7AC1EB106}" destId="{816C2908-7A7D-4D0D-94AF-A3E6BA930156}" srcOrd="0" destOrd="0" parTransId="{239FCC52-B1B4-461A-8239-BB7645D39B3D}" sibTransId="{1F084F20-A48E-4BA6-9624-B117DDC68ADD}"/>
    <dgm:cxn modelId="{0927846B-8DC0-4ADE-B603-97AD87970259}" type="presOf" srcId="{816C2908-7A7D-4D0D-94AF-A3E6BA930156}" destId="{10077436-83AD-4A4D-932D-B03829EBA2FC}" srcOrd="0" destOrd="0" presId="urn:microsoft.com/office/officeart/2005/8/layout/vList2"/>
    <dgm:cxn modelId="{5087FB31-F6F2-4907-AFF6-99F63011BED2}" type="presParOf" srcId="{05A8557D-DF4F-41C3-BF6C-436A5EDEDFAE}" destId="{10077436-83AD-4A4D-932D-B03829EBA2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AA6608-FE1F-4AE7-B51A-C70473057838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4309001-9273-4E08-AEF4-1F135F769600}">
      <dgm:prSet/>
      <dgm:spPr/>
      <dgm:t>
        <a:bodyPr/>
        <a:lstStyle/>
        <a:p>
          <a:pPr algn="ctr" rtl="0"/>
          <a:r>
            <a:rPr lang="nl-NL" dirty="0" smtClean="0"/>
            <a:t>Enzymen: stoffen die chemische reacties versnellen</a:t>
          </a:r>
          <a:endParaRPr lang="nl-NL" dirty="0"/>
        </a:p>
      </dgm:t>
    </dgm:pt>
    <dgm:pt modelId="{7A74BEFE-8CC8-4DC3-B9C6-F7A3BF1F0659}" type="parTrans" cxnId="{A8BF7B23-CC0D-4B63-A90F-89974BB1D830}">
      <dgm:prSet/>
      <dgm:spPr/>
      <dgm:t>
        <a:bodyPr/>
        <a:lstStyle/>
        <a:p>
          <a:pPr algn="ctr"/>
          <a:endParaRPr lang="nl-NL"/>
        </a:p>
      </dgm:t>
    </dgm:pt>
    <dgm:pt modelId="{7D8939CA-FB42-4244-8026-E80D76C4B996}" type="sibTrans" cxnId="{A8BF7B23-CC0D-4B63-A90F-89974BB1D830}">
      <dgm:prSet/>
      <dgm:spPr/>
      <dgm:t>
        <a:bodyPr/>
        <a:lstStyle/>
        <a:p>
          <a:pPr algn="ctr"/>
          <a:endParaRPr lang="nl-NL"/>
        </a:p>
      </dgm:t>
    </dgm:pt>
    <dgm:pt modelId="{C00DA5EB-C51C-4DDC-B12F-2E648CEEDBEB}">
      <dgm:prSet/>
      <dgm:spPr/>
      <dgm:t>
        <a:bodyPr/>
        <a:lstStyle/>
        <a:p>
          <a:pPr algn="ctr" rtl="0"/>
          <a:r>
            <a:rPr lang="nl-NL" dirty="0" smtClean="0"/>
            <a:t>Verteringsenzymen: versnellen afbraak van grote moleculen eiwit, vet, koolhydraat</a:t>
          </a:r>
          <a:endParaRPr lang="nl-NL" dirty="0"/>
        </a:p>
      </dgm:t>
    </dgm:pt>
    <dgm:pt modelId="{1A251CE0-4898-4DE1-80F0-FF4BA73891FB}" type="parTrans" cxnId="{42E8ABAE-F95F-44A8-9BA0-DA150A4BF97B}">
      <dgm:prSet/>
      <dgm:spPr/>
      <dgm:t>
        <a:bodyPr/>
        <a:lstStyle/>
        <a:p>
          <a:pPr algn="ctr"/>
          <a:endParaRPr lang="nl-NL"/>
        </a:p>
      </dgm:t>
    </dgm:pt>
    <dgm:pt modelId="{499B6665-A79D-4B49-B2DE-AE6C5662014A}" type="sibTrans" cxnId="{42E8ABAE-F95F-44A8-9BA0-DA150A4BF97B}">
      <dgm:prSet/>
      <dgm:spPr/>
      <dgm:t>
        <a:bodyPr/>
        <a:lstStyle/>
        <a:p>
          <a:pPr algn="ctr"/>
          <a:endParaRPr lang="nl-NL"/>
        </a:p>
      </dgm:t>
    </dgm:pt>
    <dgm:pt modelId="{335AC818-FD73-4ED5-9D64-C5A76B9734AC}">
      <dgm:prSet/>
      <dgm:spPr/>
      <dgm:t>
        <a:bodyPr/>
        <a:lstStyle/>
        <a:p>
          <a:pPr algn="ctr" rtl="0"/>
          <a:r>
            <a:rPr lang="nl-NL" dirty="0" smtClean="0"/>
            <a:t>Verteringsenzymen: knippen grote voedingsstoffen in kleinere stukjes</a:t>
          </a:r>
          <a:endParaRPr lang="nl-NL" dirty="0"/>
        </a:p>
      </dgm:t>
    </dgm:pt>
    <dgm:pt modelId="{345CA086-4D54-452B-92F3-DBA969C457A0}" type="parTrans" cxnId="{FF4FB758-54B1-4F2E-B71A-E8B04D353274}">
      <dgm:prSet/>
      <dgm:spPr/>
      <dgm:t>
        <a:bodyPr/>
        <a:lstStyle/>
        <a:p>
          <a:pPr algn="ctr"/>
          <a:endParaRPr lang="nl-NL"/>
        </a:p>
      </dgm:t>
    </dgm:pt>
    <dgm:pt modelId="{793924BF-D91F-4C53-B2FA-4ABA27600243}" type="sibTrans" cxnId="{FF4FB758-54B1-4F2E-B71A-E8B04D353274}">
      <dgm:prSet/>
      <dgm:spPr/>
      <dgm:t>
        <a:bodyPr/>
        <a:lstStyle/>
        <a:p>
          <a:pPr algn="ctr"/>
          <a:endParaRPr lang="nl-NL"/>
        </a:p>
      </dgm:t>
    </dgm:pt>
    <dgm:pt modelId="{CDA242B2-F461-440D-8A35-1C0320270848}">
      <dgm:prSet/>
      <dgm:spPr/>
      <dgm:t>
        <a:bodyPr/>
        <a:lstStyle/>
        <a:p>
          <a:pPr algn="ctr" rtl="0"/>
          <a:r>
            <a:rPr lang="nl-NL" dirty="0" smtClean="0"/>
            <a:t>Elk enzym is specifiek: kan maar één reactie van één bepaalde stof versnellen</a:t>
          </a:r>
          <a:endParaRPr lang="nl-NL" dirty="0"/>
        </a:p>
      </dgm:t>
    </dgm:pt>
    <dgm:pt modelId="{B867807F-FD1A-484C-A500-9D2D1BB27C04}" type="parTrans" cxnId="{35374BAE-416B-40C3-960A-64E80EACDF59}">
      <dgm:prSet/>
      <dgm:spPr/>
      <dgm:t>
        <a:bodyPr/>
        <a:lstStyle/>
        <a:p>
          <a:pPr algn="ctr"/>
          <a:endParaRPr lang="nl-NL"/>
        </a:p>
      </dgm:t>
    </dgm:pt>
    <dgm:pt modelId="{4C043FD0-E649-453D-B4AB-60A7C0B19464}" type="sibTrans" cxnId="{35374BAE-416B-40C3-960A-64E80EACDF59}">
      <dgm:prSet/>
      <dgm:spPr/>
      <dgm:t>
        <a:bodyPr/>
        <a:lstStyle/>
        <a:p>
          <a:pPr algn="ctr"/>
          <a:endParaRPr lang="nl-NL"/>
        </a:p>
      </dgm:t>
    </dgm:pt>
    <dgm:pt modelId="{4CB101DA-41C2-4CB4-91C5-536D23F3E6AA}" type="pres">
      <dgm:prSet presAssocID="{F8AA6608-FE1F-4AE7-B51A-C704730578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F43DF1-5FFD-4EF2-B07C-4675C2872805}" type="pres">
      <dgm:prSet presAssocID="{64309001-9273-4E08-AEF4-1F135F76960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6B90E0-DC38-4BB3-99E7-B31FC5073AFB}" type="pres">
      <dgm:prSet presAssocID="{7D8939CA-FB42-4244-8026-E80D76C4B996}" presName="spacer" presStyleCnt="0"/>
      <dgm:spPr/>
    </dgm:pt>
    <dgm:pt modelId="{C288D17D-18A4-4706-9B60-937A1689072D}" type="pres">
      <dgm:prSet presAssocID="{C00DA5EB-C51C-4DDC-B12F-2E648CEEDBE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ABA4D4-3B11-4F56-8C73-DE30D20A9145}" type="pres">
      <dgm:prSet presAssocID="{499B6665-A79D-4B49-B2DE-AE6C5662014A}" presName="spacer" presStyleCnt="0"/>
      <dgm:spPr/>
    </dgm:pt>
    <dgm:pt modelId="{65B6CDE1-88CE-4383-96A3-510C0B3F08FA}" type="pres">
      <dgm:prSet presAssocID="{335AC818-FD73-4ED5-9D64-C5A76B9734A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F410EF-455B-4E7B-9988-AE23A9B44E05}" type="pres">
      <dgm:prSet presAssocID="{793924BF-D91F-4C53-B2FA-4ABA27600243}" presName="spacer" presStyleCnt="0"/>
      <dgm:spPr/>
    </dgm:pt>
    <dgm:pt modelId="{1183B7D8-0BC3-4BD8-9CC9-D3156019D597}" type="pres">
      <dgm:prSet presAssocID="{CDA242B2-F461-440D-8A35-1C032027084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5374BAE-416B-40C3-960A-64E80EACDF59}" srcId="{F8AA6608-FE1F-4AE7-B51A-C70473057838}" destId="{CDA242B2-F461-440D-8A35-1C0320270848}" srcOrd="3" destOrd="0" parTransId="{B867807F-FD1A-484C-A500-9D2D1BB27C04}" sibTransId="{4C043FD0-E649-453D-B4AB-60A7C0B19464}"/>
    <dgm:cxn modelId="{42E8ABAE-F95F-44A8-9BA0-DA150A4BF97B}" srcId="{F8AA6608-FE1F-4AE7-B51A-C70473057838}" destId="{C00DA5EB-C51C-4DDC-B12F-2E648CEEDBEB}" srcOrd="1" destOrd="0" parTransId="{1A251CE0-4898-4DE1-80F0-FF4BA73891FB}" sibTransId="{499B6665-A79D-4B49-B2DE-AE6C5662014A}"/>
    <dgm:cxn modelId="{974427A5-72D0-46E7-850B-E18EE6AA6211}" type="presOf" srcId="{335AC818-FD73-4ED5-9D64-C5A76B9734AC}" destId="{65B6CDE1-88CE-4383-96A3-510C0B3F08FA}" srcOrd="0" destOrd="0" presId="urn:microsoft.com/office/officeart/2005/8/layout/vList2"/>
    <dgm:cxn modelId="{D74667B6-21AA-4AB6-A812-BFF6B861077F}" type="presOf" srcId="{CDA242B2-F461-440D-8A35-1C0320270848}" destId="{1183B7D8-0BC3-4BD8-9CC9-D3156019D597}" srcOrd="0" destOrd="0" presId="urn:microsoft.com/office/officeart/2005/8/layout/vList2"/>
    <dgm:cxn modelId="{BF3E3894-30C4-4E83-A42A-C3CFBDC2B3BB}" type="presOf" srcId="{C00DA5EB-C51C-4DDC-B12F-2E648CEEDBEB}" destId="{C288D17D-18A4-4706-9B60-937A1689072D}" srcOrd="0" destOrd="0" presId="urn:microsoft.com/office/officeart/2005/8/layout/vList2"/>
    <dgm:cxn modelId="{7EDD237A-4980-4236-9F45-226F6E304B6D}" type="presOf" srcId="{F8AA6608-FE1F-4AE7-B51A-C70473057838}" destId="{4CB101DA-41C2-4CB4-91C5-536D23F3E6AA}" srcOrd="0" destOrd="0" presId="urn:microsoft.com/office/officeart/2005/8/layout/vList2"/>
    <dgm:cxn modelId="{A8BF7B23-CC0D-4B63-A90F-89974BB1D830}" srcId="{F8AA6608-FE1F-4AE7-B51A-C70473057838}" destId="{64309001-9273-4E08-AEF4-1F135F769600}" srcOrd="0" destOrd="0" parTransId="{7A74BEFE-8CC8-4DC3-B9C6-F7A3BF1F0659}" sibTransId="{7D8939CA-FB42-4244-8026-E80D76C4B996}"/>
    <dgm:cxn modelId="{04E93233-6567-4A62-B912-C300941934B7}" type="presOf" srcId="{64309001-9273-4E08-AEF4-1F135F769600}" destId="{21F43DF1-5FFD-4EF2-B07C-4675C2872805}" srcOrd="0" destOrd="0" presId="urn:microsoft.com/office/officeart/2005/8/layout/vList2"/>
    <dgm:cxn modelId="{FF4FB758-54B1-4F2E-B71A-E8B04D353274}" srcId="{F8AA6608-FE1F-4AE7-B51A-C70473057838}" destId="{335AC818-FD73-4ED5-9D64-C5A76B9734AC}" srcOrd="2" destOrd="0" parTransId="{345CA086-4D54-452B-92F3-DBA969C457A0}" sibTransId="{793924BF-D91F-4C53-B2FA-4ABA27600243}"/>
    <dgm:cxn modelId="{663485EC-D84C-4E7A-9FA2-7A9699B74A00}" type="presParOf" srcId="{4CB101DA-41C2-4CB4-91C5-536D23F3E6AA}" destId="{21F43DF1-5FFD-4EF2-B07C-4675C2872805}" srcOrd="0" destOrd="0" presId="urn:microsoft.com/office/officeart/2005/8/layout/vList2"/>
    <dgm:cxn modelId="{6536189D-B302-4CF3-A5B0-3198C5270BFD}" type="presParOf" srcId="{4CB101DA-41C2-4CB4-91C5-536D23F3E6AA}" destId="{F66B90E0-DC38-4BB3-99E7-B31FC5073AFB}" srcOrd="1" destOrd="0" presId="urn:microsoft.com/office/officeart/2005/8/layout/vList2"/>
    <dgm:cxn modelId="{45FE9729-9AE4-47B0-B814-3069B2DA7163}" type="presParOf" srcId="{4CB101DA-41C2-4CB4-91C5-536D23F3E6AA}" destId="{C288D17D-18A4-4706-9B60-937A1689072D}" srcOrd="2" destOrd="0" presId="urn:microsoft.com/office/officeart/2005/8/layout/vList2"/>
    <dgm:cxn modelId="{1E040314-8408-4335-99C4-7457B568F380}" type="presParOf" srcId="{4CB101DA-41C2-4CB4-91C5-536D23F3E6AA}" destId="{7EABA4D4-3B11-4F56-8C73-DE30D20A9145}" srcOrd="3" destOrd="0" presId="urn:microsoft.com/office/officeart/2005/8/layout/vList2"/>
    <dgm:cxn modelId="{DDF6B58A-EA04-48C9-BDDF-85D9AC0BC20D}" type="presParOf" srcId="{4CB101DA-41C2-4CB4-91C5-536D23F3E6AA}" destId="{65B6CDE1-88CE-4383-96A3-510C0B3F08FA}" srcOrd="4" destOrd="0" presId="urn:microsoft.com/office/officeart/2005/8/layout/vList2"/>
    <dgm:cxn modelId="{7F437D54-9672-4373-A917-4D8D17251CEF}" type="presParOf" srcId="{4CB101DA-41C2-4CB4-91C5-536D23F3E6AA}" destId="{01F410EF-455B-4E7B-9988-AE23A9B44E05}" srcOrd="5" destOrd="0" presId="urn:microsoft.com/office/officeart/2005/8/layout/vList2"/>
    <dgm:cxn modelId="{22EACBFB-FCCD-43B4-893B-5F0B75EDD20C}" type="presParOf" srcId="{4CB101DA-41C2-4CB4-91C5-536D23F3E6AA}" destId="{1183B7D8-0BC3-4BD8-9CC9-D3156019D59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0EC2F60-9A17-41D6-853D-33BC2504C9AD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BFDCBD9-361E-49B9-B243-30301AB954AE}">
      <dgm:prSet/>
      <dgm:spPr/>
      <dgm:t>
        <a:bodyPr/>
        <a:lstStyle/>
        <a:p>
          <a:pPr algn="ctr" rtl="0"/>
          <a:r>
            <a:rPr lang="nl-NL" dirty="0" smtClean="0"/>
            <a:t>Eigenschappen van enzymen</a:t>
          </a:r>
          <a:endParaRPr lang="nl-NL" dirty="0"/>
        </a:p>
      </dgm:t>
    </dgm:pt>
    <dgm:pt modelId="{45520281-4404-4EA8-8E05-1B978BD9CD2E}" type="parTrans" cxnId="{6E9A989F-07FC-4540-A94E-E26DE681AB52}">
      <dgm:prSet/>
      <dgm:spPr/>
      <dgm:t>
        <a:bodyPr/>
        <a:lstStyle/>
        <a:p>
          <a:endParaRPr lang="nl-NL"/>
        </a:p>
      </dgm:t>
    </dgm:pt>
    <dgm:pt modelId="{0C085513-97E4-408B-8BF4-41B4D0F292E0}" type="sibTrans" cxnId="{6E9A989F-07FC-4540-A94E-E26DE681AB52}">
      <dgm:prSet/>
      <dgm:spPr/>
      <dgm:t>
        <a:bodyPr/>
        <a:lstStyle/>
        <a:p>
          <a:endParaRPr lang="nl-NL"/>
        </a:p>
      </dgm:t>
    </dgm:pt>
    <dgm:pt modelId="{C34E54FD-D547-45CE-825C-1F45EBA27CEE}" type="pres">
      <dgm:prSet presAssocID="{E0EC2F60-9A17-41D6-853D-33BC2504C9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25B765E-7848-4BF7-80AB-5566BBFE1FD8}" type="pres">
      <dgm:prSet presAssocID="{4BFDCBD9-361E-49B9-B243-30301AB954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E9A989F-07FC-4540-A94E-E26DE681AB52}" srcId="{E0EC2F60-9A17-41D6-853D-33BC2504C9AD}" destId="{4BFDCBD9-361E-49B9-B243-30301AB954AE}" srcOrd="0" destOrd="0" parTransId="{45520281-4404-4EA8-8E05-1B978BD9CD2E}" sibTransId="{0C085513-97E4-408B-8BF4-41B4D0F292E0}"/>
    <dgm:cxn modelId="{5BF256BD-DC25-404E-8F16-9BFE1EFF789A}" type="presOf" srcId="{E0EC2F60-9A17-41D6-853D-33BC2504C9AD}" destId="{C34E54FD-D547-45CE-825C-1F45EBA27CEE}" srcOrd="0" destOrd="0" presId="urn:microsoft.com/office/officeart/2005/8/layout/vList2"/>
    <dgm:cxn modelId="{8E67F70D-7E55-4925-9ABA-2F6CDEA02911}" type="presOf" srcId="{4BFDCBD9-361E-49B9-B243-30301AB954AE}" destId="{225B765E-7848-4BF7-80AB-5566BBFE1FD8}" srcOrd="0" destOrd="0" presId="urn:microsoft.com/office/officeart/2005/8/layout/vList2"/>
    <dgm:cxn modelId="{A5EC3517-A306-4132-8BE6-A42475B0FF65}" type="presParOf" srcId="{C34E54FD-D547-45CE-825C-1F45EBA27CEE}" destId="{225B765E-7848-4BF7-80AB-5566BBFE1F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EFBF55-E0CA-4AAE-BC16-FA3EE2B0D75F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21FF6A4-7ED0-405E-96A1-23F74081AA58}">
      <dgm:prSet/>
      <dgm:spPr/>
      <dgm:t>
        <a:bodyPr/>
        <a:lstStyle/>
        <a:p>
          <a:pPr algn="ctr" rtl="0"/>
          <a:r>
            <a:rPr lang="nl-NL" dirty="0" smtClean="0"/>
            <a:t>Ze zijn gevoelig voor temperatuur: werken optimaal bij 37 °C</a:t>
          </a:r>
          <a:endParaRPr lang="nl-NL" dirty="0"/>
        </a:p>
      </dgm:t>
    </dgm:pt>
    <dgm:pt modelId="{A11A1BF2-27A5-4086-80DD-70DC36FB916E}" type="parTrans" cxnId="{608530E9-9397-4A9F-931F-A1FAB14DEC9C}">
      <dgm:prSet/>
      <dgm:spPr/>
      <dgm:t>
        <a:bodyPr/>
        <a:lstStyle/>
        <a:p>
          <a:endParaRPr lang="nl-NL"/>
        </a:p>
      </dgm:t>
    </dgm:pt>
    <dgm:pt modelId="{5ACB6947-4F08-475F-B246-6CB22605532F}" type="sibTrans" cxnId="{608530E9-9397-4A9F-931F-A1FAB14DEC9C}">
      <dgm:prSet/>
      <dgm:spPr/>
      <dgm:t>
        <a:bodyPr/>
        <a:lstStyle/>
        <a:p>
          <a:endParaRPr lang="nl-NL"/>
        </a:p>
      </dgm:t>
    </dgm:pt>
    <dgm:pt modelId="{2D76FE32-7F08-456A-9C49-47647A2BA8FA}">
      <dgm:prSet/>
      <dgm:spPr/>
      <dgm:t>
        <a:bodyPr/>
        <a:lstStyle/>
        <a:p>
          <a:pPr algn="ctr" rtl="0"/>
          <a:r>
            <a:rPr lang="nl-NL" dirty="0" smtClean="0"/>
            <a:t>Ze zijn gevoelig voor de zuurgraad (</a:t>
          </a:r>
          <a:r>
            <a:rPr lang="nl-NL" dirty="0" err="1" smtClean="0"/>
            <a:t>pH</a:t>
          </a:r>
          <a:r>
            <a:rPr lang="nl-NL" dirty="0" smtClean="0"/>
            <a:t>: hoe zuur is het milieu)</a:t>
          </a:r>
          <a:endParaRPr lang="nl-NL" dirty="0"/>
        </a:p>
      </dgm:t>
    </dgm:pt>
    <dgm:pt modelId="{73E182E4-74A4-478A-8FC4-889DD4B8E3AD}" type="parTrans" cxnId="{11D5443D-FCC9-440A-9F06-9F5362E97E94}">
      <dgm:prSet/>
      <dgm:spPr/>
      <dgm:t>
        <a:bodyPr/>
        <a:lstStyle/>
        <a:p>
          <a:endParaRPr lang="nl-NL"/>
        </a:p>
      </dgm:t>
    </dgm:pt>
    <dgm:pt modelId="{692EBA98-8BAE-47D9-A50D-823C3C0EA0E8}" type="sibTrans" cxnId="{11D5443D-FCC9-440A-9F06-9F5362E97E94}">
      <dgm:prSet/>
      <dgm:spPr/>
      <dgm:t>
        <a:bodyPr/>
        <a:lstStyle/>
        <a:p>
          <a:endParaRPr lang="nl-NL"/>
        </a:p>
      </dgm:t>
    </dgm:pt>
    <dgm:pt modelId="{B835893A-F544-4BD0-972D-BB33D380EAF3}" type="pres">
      <dgm:prSet presAssocID="{3BEFBF55-E0CA-4AAE-BC16-FA3EE2B0D7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72EED5-0659-4CA6-AC52-1B57DC81C1BF}" type="pres">
      <dgm:prSet presAssocID="{921FF6A4-7ED0-405E-96A1-23F74081AA5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5407EB-4FFC-4B5D-A3F0-BC721EDBE64C}" type="pres">
      <dgm:prSet presAssocID="{5ACB6947-4F08-475F-B246-6CB22605532F}" presName="spacer" presStyleCnt="0"/>
      <dgm:spPr/>
    </dgm:pt>
    <dgm:pt modelId="{7173D32E-696F-4760-AA5A-53A26E655762}" type="pres">
      <dgm:prSet presAssocID="{2D76FE32-7F08-456A-9C49-47647A2BA8F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5A1FDC-3C43-43D7-9DF6-26D7AB3BB487}" type="presOf" srcId="{921FF6A4-7ED0-405E-96A1-23F74081AA58}" destId="{FC72EED5-0659-4CA6-AC52-1B57DC81C1BF}" srcOrd="0" destOrd="0" presId="urn:microsoft.com/office/officeart/2005/8/layout/vList2"/>
    <dgm:cxn modelId="{608530E9-9397-4A9F-931F-A1FAB14DEC9C}" srcId="{3BEFBF55-E0CA-4AAE-BC16-FA3EE2B0D75F}" destId="{921FF6A4-7ED0-405E-96A1-23F74081AA58}" srcOrd="0" destOrd="0" parTransId="{A11A1BF2-27A5-4086-80DD-70DC36FB916E}" sibTransId="{5ACB6947-4F08-475F-B246-6CB22605532F}"/>
    <dgm:cxn modelId="{55155A7D-EC27-4A73-8845-D49A45BC2A74}" type="presOf" srcId="{2D76FE32-7F08-456A-9C49-47647A2BA8FA}" destId="{7173D32E-696F-4760-AA5A-53A26E655762}" srcOrd="0" destOrd="0" presId="urn:microsoft.com/office/officeart/2005/8/layout/vList2"/>
    <dgm:cxn modelId="{D00CB4B4-38A8-4ED9-A998-B7758EFAF099}" type="presOf" srcId="{3BEFBF55-E0CA-4AAE-BC16-FA3EE2B0D75F}" destId="{B835893A-F544-4BD0-972D-BB33D380EAF3}" srcOrd="0" destOrd="0" presId="urn:microsoft.com/office/officeart/2005/8/layout/vList2"/>
    <dgm:cxn modelId="{11D5443D-FCC9-440A-9F06-9F5362E97E94}" srcId="{3BEFBF55-E0CA-4AAE-BC16-FA3EE2B0D75F}" destId="{2D76FE32-7F08-456A-9C49-47647A2BA8FA}" srcOrd="1" destOrd="0" parTransId="{73E182E4-74A4-478A-8FC4-889DD4B8E3AD}" sibTransId="{692EBA98-8BAE-47D9-A50D-823C3C0EA0E8}"/>
    <dgm:cxn modelId="{AF02490F-3DD3-47ED-9EBB-E44CC5EE598A}" type="presParOf" srcId="{B835893A-F544-4BD0-972D-BB33D380EAF3}" destId="{FC72EED5-0659-4CA6-AC52-1B57DC81C1BF}" srcOrd="0" destOrd="0" presId="urn:microsoft.com/office/officeart/2005/8/layout/vList2"/>
    <dgm:cxn modelId="{DF6174BE-27F7-4FC1-A022-CD3566756DC7}" type="presParOf" srcId="{B835893A-F544-4BD0-972D-BB33D380EAF3}" destId="{205407EB-4FFC-4B5D-A3F0-BC721EDBE64C}" srcOrd="1" destOrd="0" presId="urn:microsoft.com/office/officeart/2005/8/layout/vList2"/>
    <dgm:cxn modelId="{B9EAD661-74F1-4149-BCE3-45DDF7D82784}" type="presParOf" srcId="{B835893A-F544-4BD0-972D-BB33D380EAF3}" destId="{7173D32E-696F-4760-AA5A-53A26E65576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D7508FD-5AA0-4CBF-9024-22FF96D1B4B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486B4AE-02EA-4FE0-BE36-2F6AA99A0BD1}">
      <dgm:prSet/>
      <dgm:spPr/>
      <dgm:t>
        <a:bodyPr/>
        <a:lstStyle/>
        <a:p>
          <a:pPr algn="ctr" rtl="0"/>
          <a:r>
            <a:rPr lang="nl-NL" dirty="0" smtClean="0"/>
            <a:t>Voorbeeld van afbraak maltose</a:t>
          </a:r>
          <a:endParaRPr lang="nl-NL" dirty="0"/>
        </a:p>
      </dgm:t>
    </dgm:pt>
    <dgm:pt modelId="{7F9DD9E0-0D08-4445-812E-A3F815AA82AE}" type="parTrans" cxnId="{D6771083-0A3D-49FC-A95E-77AF157A00AC}">
      <dgm:prSet/>
      <dgm:spPr/>
      <dgm:t>
        <a:bodyPr/>
        <a:lstStyle/>
        <a:p>
          <a:endParaRPr lang="nl-NL"/>
        </a:p>
      </dgm:t>
    </dgm:pt>
    <dgm:pt modelId="{B0F6158C-6F58-468F-8517-65027291BDFE}" type="sibTrans" cxnId="{D6771083-0A3D-49FC-A95E-77AF157A00AC}">
      <dgm:prSet/>
      <dgm:spPr/>
      <dgm:t>
        <a:bodyPr/>
        <a:lstStyle/>
        <a:p>
          <a:endParaRPr lang="nl-NL"/>
        </a:p>
      </dgm:t>
    </dgm:pt>
    <dgm:pt modelId="{40986587-0136-47A3-AF6E-E37E4D083012}" type="pres">
      <dgm:prSet presAssocID="{8D7508FD-5AA0-4CBF-9024-22FF96D1B4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B825D54-E1EB-45AA-96AF-AB1B5E3C5589}" type="pres">
      <dgm:prSet presAssocID="{5486B4AE-02EA-4FE0-BE36-2F6AA99A0B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2CCC28-7D6A-473E-91B9-B406D37E3FC0}" type="presOf" srcId="{8D7508FD-5AA0-4CBF-9024-22FF96D1B4B9}" destId="{40986587-0136-47A3-AF6E-E37E4D083012}" srcOrd="0" destOrd="0" presId="urn:microsoft.com/office/officeart/2005/8/layout/vList2"/>
    <dgm:cxn modelId="{D6771083-0A3D-49FC-A95E-77AF157A00AC}" srcId="{8D7508FD-5AA0-4CBF-9024-22FF96D1B4B9}" destId="{5486B4AE-02EA-4FE0-BE36-2F6AA99A0BD1}" srcOrd="0" destOrd="0" parTransId="{7F9DD9E0-0D08-4445-812E-A3F815AA82AE}" sibTransId="{B0F6158C-6F58-468F-8517-65027291BDFE}"/>
    <dgm:cxn modelId="{BBF17C5C-2C74-4C69-B86E-14883EB8487B}" type="presOf" srcId="{5486B4AE-02EA-4FE0-BE36-2F6AA99A0BD1}" destId="{BB825D54-E1EB-45AA-96AF-AB1B5E3C5589}" srcOrd="0" destOrd="0" presId="urn:microsoft.com/office/officeart/2005/8/layout/vList2"/>
    <dgm:cxn modelId="{D8020149-386F-49E2-97F1-7215DB7E4B88}" type="presParOf" srcId="{40986587-0136-47A3-AF6E-E37E4D083012}" destId="{BB825D54-E1EB-45AA-96AF-AB1B5E3C55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B0D5EC-4437-4028-B03B-4899090F3DD2}">
      <dsp:nvSpPr>
        <dsp:cNvPr id="0" name=""/>
        <dsp:cNvSpPr/>
      </dsp:nvSpPr>
      <dsp:spPr>
        <a:xfrm>
          <a:off x="0" y="147380"/>
          <a:ext cx="7772400" cy="11752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smtClean="0"/>
            <a:t>Spijsvertering door enzymen</a:t>
          </a:r>
          <a:endParaRPr lang="nl-NL" sz="4900" kern="1200" dirty="0"/>
        </a:p>
      </dsp:txBody>
      <dsp:txXfrm>
        <a:off x="0" y="147380"/>
        <a:ext cx="7772400" cy="117526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FD21E5-D5E7-446E-A739-C3E06CA7CFAF}">
      <dsp:nvSpPr>
        <dsp:cNvPr id="0" name=""/>
        <dsp:cNvSpPr/>
      </dsp:nvSpPr>
      <dsp:spPr>
        <a:xfrm>
          <a:off x="0" y="218570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Verteringsenzym </a:t>
          </a:r>
          <a:r>
            <a:rPr lang="nl-NL" sz="2800" kern="1200" dirty="0" err="1" smtClean="0"/>
            <a:t>maltase</a:t>
          </a:r>
          <a:r>
            <a:rPr lang="nl-NL" sz="2800" kern="1200" dirty="0" smtClean="0"/>
            <a:t> splitst maltose in 2x glucose</a:t>
          </a:r>
          <a:endParaRPr lang="nl-NL" sz="2800" kern="1200" dirty="0"/>
        </a:p>
      </dsp:txBody>
      <dsp:txXfrm>
        <a:off x="0" y="218570"/>
        <a:ext cx="8229600" cy="67158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97F36-05E3-42B8-B7AA-0B08C338B0E5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Productie van verteringsenzymen</a:t>
          </a:r>
          <a:endParaRPr lang="nl-NL" sz="4400" kern="1200" dirty="0"/>
        </a:p>
      </dsp:txBody>
      <dsp:txXfrm>
        <a:off x="0" y="43829"/>
        <a:ext cx="8229600" cy="105534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D258B0-BE2A-4413-BD4E-DB9401E21E63}">
      <dsp:nvSpPr>
        <dsp:cNvPr id="0" name=""/>
        <dsp:cNvSpPr/>
      </dsp:nvSpPr>
      <dsp:spPr>
        <a:xfrm>
          <a:off x="0" y="53571"/>
          <a:ext cx="4330824" cy="8353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Speekselklieren: enzym afbraak zetmeel</a:t>
          </a:r>
          <a:endParaRPr lang="nl-NL" sz="2100" kern="1200" dirty="0"/>
        </a:p>
      </dsp:txBody>
      <dsp:txXfrm>
        <a:off x="0" y="53571"/>
        <a:ext cx="4330824" cy="835379"/>
      </dsp:txXfrm>
    </dsp:sp>
    <dsp:sp modelId="{ECDBC120-544D-4CFB-AF48-1432D8072B37}">
      <dsp:nvSpPr>
        <dsp:cNvPr id="0" name=""/>
        <dsp:cNvSpPr/>
      </dsp:nvSpPr>
      <dsp:spPr>
        <a:xfrm>
          <a:off x="0" y="949431"/>
          <a:ext cx="4330824" cy="835379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Maag: enzym afbraak eiwit</a:t>
          </a:r>
          <a:endParaRPr lang="nl-NL" sz="2100" kern="1200" dirty="0"/>
        </a:p>
      </dsp:txBody>
      <dsp:txXfrm>
        <a:off x="0" y="949431"/>
        <a:ext cx="4330824" cy="835379"/>
      </dsp:txXfrm>
    </dsp:sp>
    <dsp:sp modelId="{066326E5-7451-440F-92CB-6D7D4113EF01}">
      <dsp:nvSpPr>
        <dsp:cNvPr id="0" name=""/>
        <dsp:cNvSpPr/>
      </dsp:nvSpPr>
      <dsp:spPr>
        <a:xfrm>
          <a:off x="0" y="1845291"/>
          <a:ext cx="4330824" cy="83537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Lever: geen enzym maar wel?</a:t>
          </a:r>
          <a:endParaRPr lang="nl-NL" sz="2100" kern="1200" dirty="0"/>
        </a:p>
      </dsp:txBody>
      <dsp:txXfrm>
        <a:off x="0" y="1845291"/>
        <a:ext cx="4330824" cy="835379"/>
      </dsp:txXfrm>
    </dsp:sp>
    <dsp:sp modelId="{AE1F4749-A0E4-4761-8A6F-8297F6C428D5}">
      <dsp:nvSpPr>
        <dsp:cNvPr id="0" name=""/>
        <dsp:cNvSpPr/>
      </dsp:nvSpPr>
      <dsp:spPr>
        <a:xfrm>
          <a:off x="0" y="2741151"/>
          <a:ext cx="4330824" cy="835379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Alvleesklier: enzymen afbraak eiwit, zetmeel en vet</a:t>
          </a:r>
          <a:endParaRPr lang="nl-NL" sz="2100" kern="1200" dirty="0"/>
        </a:p>
      </dsp:txBody>
      <dsp:txXfrm>
        <a:off x="0" y="2741151"/>
        <a:ext cx="4330824" cy="835379"/>
      </dsp:txXfrm>
    </dsp:sp>
    <dsp:sp modelId="{A348220A-F0F8-481B-A5C4-8341EFFFEBC2}">
      <dsp:nvSpPr>
        <dsp:cNvPr id="0" name=""/>
        <dsp:cNvSpPr/>
      </dsp:nvSpPr>
      <dsp:spPr>
        <a:xfrm>
          <a:off x="0" y="3637011"/>
          <a:ext cx="4330824" cy="83537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Dunne darm: enzymen afbraak eiwit en zetmeel</a:t>
          </a:r>
          <a:endParaRPr lang="nl-NL" sz="2100" kern="1200" dirty="0"/>
        </a:p>
      </dsp:txBody>
      <dsp:txXfrm>
        <a:off x="0" y="3637011"/>
        <a:ext cx="4330824" cy="835379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249A79-F5CA-44FC-B726-B0769EFB27D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Schema van verteringsenzymen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504EE9-6EFC-401E-85CD-8B78E3696142}">
      <dsp:nvSpPr>
        <dsp:cNvPr id="0" name=""/>
        <dsp:cNvSpPr/>
      </dsp:nvSpPr>
      <dsp:spPr>
        <a:xfrm>
          <a:off x="0" y="2545"/>
          <a:ext cx="2314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err="1" smtClean="0"/>
            <a:t>Binas</a:t>
          </a:r>
          <a:r>
            <a:rPr lang="nl-NL" sz="2800" kern="1200" dirty="0" smtClean="0"/>
            <a:t> 82F</a:t>
          </a:r>
          <a:endParaRPr lang="nl-NL" sz="2800" kern="1200" dirty="0"/>
        </a:p>
      </dsp:txBody>
      <dsp:txXfrm>
        <a:off x="0" y="2545"/>
        <a:ext cx="2314600" cy="67158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48EC13-D061-4364-99DB-38E1E0142FE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Vertering van zetmeel I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B4FD6F-E9E5-4B4C-AE08-EAC71639E726}">
      <dsp:nvSpPr>
        <dsp:cNvPr id="0" name=""/>
        <dsp:cNvSpPr/>
      </dsp:nvSpPr>
      <dsp:spPr>
        <a:xfrm>
          <a:off x="0" y="23530"/>
          <a:ext cx="6059016" cy="5276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err="1" smtClean="0"/>
            <a:t>Amylose</a:t>
          </a:r>
          <a:r>
            <a:rPr lang="nl-NL" sz="2200" kern="1200" dirty="0" smtClean="0"/>
            <a:t> = zetmeel</a:t>
          </a:r>
          <a:endParaRPr lang="nl-NL" sz="2200" kern="1200" dirty="0"/>
        </a:p>
      </dsp:txBody>
      <dsp:txXfrm>
        <a:off x="0" y="23530"/>
        <a:ext cx="6059016" cy="527670"/>
      </dsp:txXfrm>
    </dsp:sp>
    <dsp:sp modelId="{E3A99159-14B6-4D68-A509-45475C209D39}">
      <dsp:nvSpPr>
        <dsp:cNvPr id="0" name=""/>
        <dsp:cNvSpPr/>
      </dsp:nvSpPr>
      <dsp:spPr>
        <a:xfrm>
          <a:off x="0" y="614560"/>
          <a:ext cx="6059016" cy="52767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Cellulose = plantenvezels, celwanden</a:t>
          </a:r>
          <a:endParaRPr lang="nl-NL" sz="2200" kern="1200" dirty="0"/>
        </a:p>
      </dsp:txBody>
      <dsp:txXfrm>
        <a:off x="0" y="614560"/>
        <a:ext cx="6059016" cy="527670"/>
      </dsp:txXfrm>
    </dsp:sp>
    <dsp:sp modelId="{98A57AB7-76E5-4FFB-8F43-ACA396A56215}">
      <dsp:nvSpPr>
        <dsp:cNvPr id="0" name=""/>
        <dsp:cNvSpPr/>
      </dsp:nvSpPr>
      <dsp:spPr>
        <a:xfrm>
          <a:off x="0" y="1205590"/>
          <a:ext cx="6059016" cy="52767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err="1" smtClean="0"/>
            <a:t>Amylase</a:t>
          </a:r>
          <a:r>
            <a:rPr lang="nl-NL" sz="2200" kern="1200" dirty="0" smtClean="0"/>
            <a:t> breekt zetmeel wel af, maar cellulose niet</a:t>
          </a:r>
          <a:endParaRPr lang="nl-NL" sz="2200" kern="1200" dirty="0"/>
        </a:p>
      </dsp:txBody>
      <dsp:txXfrm>
        <a:off x="0" y="1205590"/>
        <a:ext cx="6059016" cy="52767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46E514-BFFC-4E08-B28B-3CDC3BC28AB2}">
      <dsp:nvSpPr>
        <dsp:cNvPr id="0" name=""/>
        <dsp:cNvSpPr/>
      </dsp:nvSpPr>
      <dsp:spPr>
        <a:xfrm>
          <a:off x="0" y="52"/>
          <a:ext cx="1440158" cy="936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Zoek</a:t>
          </a:r>
          <a:r>
            <a:rPr lang="nl-NL" sz="2100" kern="1200" dirty="0" smtClean="0"/>
            <a:t> de verschillen</a:t>
          </a:r>
          <a:endParaRPr lang="nl-NL" sz="2100" kern="1200" dirty="0"/>
        </a:p>
      </dsp:txBody>
      <dsp:txXfrm>
        <a:off x="0" y="52"/>
        <a:ext cx="1440158" cy="93600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5BBBB5-9A8A-4CEA-B5A4-88F6DA3BC01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Vertering van zetmeel II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D5CAB9-C1C1-4C7F-8729-1D30A71B542C}">
      <dsp:nvSpPr>
        <dsp:cNvPr id="0" name=""/>
        <dsp:cNvSpPr/>
      </dsp:nvSpPr>
      <dsp:spPr>
        <a:xfrm>
          <a:off x="0" y="2519"/>
          <a:ext cx="6192688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Vertering gaat altijd in stappen</a:t>
          </a:r>
          <a:endParaRPr lang="nl-NL" sz="2500" kern="1200" dirty="0"/>
        </a:p>
      </dsp:txBody>
      <dsp:txXfrm>
        <a:off x="0" y="2519"/>
        <a:ext cx="6192688" cy="5996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688F88-C5EA-4DCA-8690-347FC63DAAE8}">
      <dsp:nvSpPr>
        <dsp:cNvPr id="0" name=""/>
        <dsp:cNvSpPr/>
      </dsp:nvSpPr>
      <dsp:spPr>
        <a:xfrm>
          <a:off x="0" y="11673"/>
          <a:ext cx="6400800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Wat zijn enzymen?</a:t>
          </a:r>
          <a:endParaRPr lang="nl-NL" sz="2800" kern="1200" dirty="0"/>
        </a:p>
      </dsp:txBody>
      <dsp:txXfrm>
        <a:off x="0" y="11673"/>
        <a:ext cx="6400800" cy="67158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812B3D-D7CB-48F2-B29C-45254285011C}">
      <dsp:nvSpPr>
        <dsp:cNvPr id="0" name=""/>
        <dsp:cNvSpPr/>
      </dsp:nvSpPr>
      <dsp:spPr>
        <a:xfrm>
          <a:off x="0" y="0"/>
          <a:ext cx="5324991" cy="756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Zetmeel = </a:t>
          </a:r>
          <a:r>
            <a:rPr lang="nl-NL" sz="2000" kern="1200" dirty="0" err="1" smtClean="0"/>
            <a:t>amylose</a:t>
          </a:r>
          <a:r>
            <a:rPr lang="nl-NL" sz="2000" kern="1200" dirty="0" smtClean="0"/>
            <a:t>: veel glucose moleculen aan elkaar</a:t>
          </a:r>
          <a:endParaRPr lang="nl-NL" sz="2000" kern="1200" dirty="0"/>
        </a:p>
      </dsp:txBody>
      <dsp:txXfrm>
        <a:off x="0" y="0"/>
        <a:ext cx="4553407" cy="756084"/>
      </dsp:txXfrm>
    </dsp:sp>
    <dsp:sp modelId="{90654EB4-12FA-4AAD-B631-B6728C293F18}">
      <dsp:nvSpPr>
        <dsp:cNvPr id="0" name=""/>
        <dsp:cNvSpPr/>
      </dsp:nvSpPr>
      <dsp:spPr>
        <a:xfrm>
          <a:off x="469852" y="882097"/>
          <a:ext cx="5324991" cy="756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Maltose : 2 glucosemoleculen aan elkaar</a:t>
          </a:r>
          <a:endParaRPr lang="nl-NL" sz="2000" kern="1200" dirty="0"/>
        </a:p>
      </dsp:txBody>
      <dsp:txXfrm>
        <a:off x="469852" y="882097"/>
        <a:ext cx="4363684" cy="756084"/>
      </dsp:txXfrm>
    </dsp:sp>
    <dsp:sp modelId="{4696E7CC-F66C-4B05-95D3-6339DF59F5B9}">
      <dsp:nvSpPr>
        <dsp:cNvPr id="0" name=""/>
        <dsp:cNvSpPr/>
      </dsp:nvSpPr>
      <dsp:spPr>
        <a:xfrm>
          <a:off x="939704" y="1764195"/>
          <a:ext cx="5324991" cy="756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Glucose: 1 molecuul, kan de darmwand passeren</a:t>
          </a:r>
          <a:endParaRPr lang="nl-NL" sz="2000" kern="1200" dirty="0"/>
        </a:p>
      </dsp:txBody>
      <dsp:txXfrm>
        <a:off x="939704" y="1764195"/>
        <a:ext cx="4363684" cy="756084"/>
      </dsp:txXfrm>
    </dsp:sp>
    <dsp:sp modelId="{82B5E1EB-A235-420A-9442-9605F58F683E}">
      <dsp:nvSpPr>
        <dsp:cNvPr id="0" name=""/>
        <dsp:cNvSpPr/>
      </dsp:nvSpPr>
      <dsp:spPr>
        <a:xfrm>
          <a:off x="4833537" y="573363"/>
          <a:ext cx="491454" cy="49145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/>
        </a:p>
      </dsp:txBody>
      <dsp:txXfrm>
        <a:off x="4833537" y="573363"/>
        <a:ext cx="491454" cy="491454"/>
      </dsp:txXfrm>
    </dsp:sp>
    <dsp:sp modelId="{0CE21A7A-7A19-4AB7-914C-A60EEF14E57E}">
      <dsp:nvSpPr>
        <dsp:cNvPr id="0" name=""/>
        <dsp:cNvSpPr/>
      </dsp:nvSpPr>
      <dsp:spPr>
        <a:xfrm>
          <a:off x="5303389" y="1450421"/>
          <a:ext cx="491454" cy="49145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200" kern="1200"/>
        </a:p>
      </dsp:txBody>
      <dsp:txXfrm>
        <a:off x="5303389" y="1450421"/>
        <a:ext cx="491454" cy="4914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A89596-5900-4467-8CE7-75597A4DC49A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Voedingsmiddelen – Voedingsstoffen</a:t>
          </a:r>
          <a:endParaRPr lang="nl-NL" sz="4000" kern="1200" dirty="0"/>
        </a:p>
      </dsp:txBody>
      <dsp:txXfrm>
        <a:off x="0" y="91799"/>
        <a:ext cx="8229600" cy="9594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EBDE12-65F9-432E-B585-5E0CFE11743B}">
      <dsp:nvSpPr>
        <dsp:cNvPr id="0" name=""/>
        <dsp:cNvSpPr/>
      </dsp:nvSpPr>
      <dsp:spPr>
        <a:xfrm>
          <a:off x="0" y="81899"/>
          <a:ext cx="8229600" cy="9136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Voedingsmiddelen: alles wat je eet en drinkt</a:t>
          </a:r>
          <a:endParaRPr lang="nl-NL" sz="2300" kern="1200" dirty="0"/>
        </a:p>
      </dsp:txBody>
      <dsp:txXfrm>
        <a:off x="0" y="81899"/>
        <a:ext cx="8229600" cy="913678"/>
      </dsp:txXfrm>
    </dsp:sp>
    <dsp:sp modelId="{E189D59F-A7F0-455F-8611-36B8C212CA50}">
      <dsp:nvSpPr>
        <dsp:cNvPr id="0" name=""/>
        <dsp:cNvSpPr/>
      </dsp:nvSpPr>
      <dsp:spPr>
        <a:xfrm>
          <a:off x="0" y="1061818"/>
          <a:ext cx="8229600" cy="913678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Voedingsstoffen: bruikbare bestanddelen van voedingsmiddelen</a:t>
          </a:r>
          <a:endParaRPr lang="nl-NL" sz="2300" kern="1200" dirty="0"/>
        </a:p>
      </dsp:txBody>
      <dsp:txXfrm>
        <a:off x="0" y="1061818"/>
        <a:ext cx="8229600" cy="913678"/>
      </dsp:txXfrm>
    </dsp:sp>
    <dsp:sp modelId="{EEC088BA-B178-4B67-AF81-829EE88C6EFD}">
      <dsp:nvSpPr>
        <dsp:cNvPr id="0" name=""/>
        <dsp:cNvSpPr/>
      </dsp:nvSpPr>
      <dsp:spPr>
        <a:xfrm>
          <a:off x="0" y="2041736"/>
          <a:ext cx="8229600" cy="913678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Eiwitten, vetten en koolhydraten zijn  grote moleculen</a:t>
          </a:r>
          <a:endParaRPr lang="nl-NL" sz="2300" kern="1200" dirty="0"/>
        </a:p>
      </dsp:txBody>
      <dsp:txXfrm>
        <a:off x="0" y="2041736"/>
        <a:ext cx="8229600" cy="913678"/>
      </dsp:txXfrm>
    </dsp:sp>
    <dsp:sp modelId="{264CA6F2-4E83-40A1-A0DA-6DA320A2A3B3}">
      <dsp:nvSpPr>
        <dsp:cNvPr id="0" name=""/>
        <dsp:cNvSpPr/>
      </dsp:nvSpPr>
      <dsp:spPr>
        <a:xfrm>
          <a:off x="0" y="3021655"/>
          <a:ext cx="8229600" cy="913678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Water, vitamines en mineralen kunnen de darmwand direct passeren</a:t>
          </a:r>
          <a:endParaRPr lang="nl-NL" sz="2300" kern="1200" dirty="0"/>
        </a:p>
      </dsp:txBody>
      <dsp:txXfrm>
        <a:off x="0" y="3021655"/>
        <a:ext cx="8229600" cy="913678"/>
      </dsp:txXfrm>
    </dsp:sp>
    <dsp:sp modelId="{75B8E045-70E1-4573-9979-67E25EF1C085}">
      <dsp:nvSpPr>
        <dsp:cNvPr id="0" name=""/>
        <dsp:cNvSpPr/>
      </dsp:nvSpPr>
      <dsp:spPr>
        <a:xfrm>
          <a:off x="0" y="4001573"/>
          <a:ext cx="8229600" cy="913678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Eiwitten, vetten en koolhydraten moeten afgebroken worden = </a:t>
          </a:r>
          <a:r>
            <a:rPr lang="nl-NL" sz="2300" b="1" kern="1200" dirty="0" smtClean="0"/>
            <a:t>verteren</a:t>
          </a:r>
          <a:endParaRPr lang="nl-NL" sz="2300" b="1" kern="1200" dirty="0"/>
        </a:p>
      </dsp:txBody>
      <dsp:txXfrm>
        <a:off x="0" y="4001573"/>
        <a:ext cx="8229600" cy="91367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077436-83AD-4A4D-932D-B03829EBA2F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Enzymen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F43DF1-5FFD-4EF2-B07C-4675C2872805}">
      <dsp:nvSpPr>
        <dsp:cNvPr id="0" name=""/>
        <dsp:cNvSpPr/>
      </dsp:nvSpPr>
      <dsp:spPr>
        <a:xfrm>
          <a:off x="0" y="1183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Enzymen: stoffen die chemische reacties versnellen</a:t>
          </a:r>
          <a:endParaRPr lang="nl-NL" sz="2700" kern="1200" dirty="0"/>
        </a:p>
      </dsp:txBody>
      <dsp:txXfrm>
        <a:off x="0" y="1183"/>
        <a:ext cx="8229600" cy="1072579"/>
      </dsp:txXfrm>
    </dsp:sp>
    <dsp:sp modelId="{C288D17D-18A4-4706-9B60-937A1689072D}">
      <dsp:nvSpPr>
        <dsp:cNvPr id="0" name=""/>
        <dsp:cNvSpPr/>
      </dsp:nvSpPr>
      <dsp:spPr>
        <a:xfrm>
          <a:off x="0" y="1151522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Verteringsenzymen: versnellen afbraak van grote moleculen eiwit, vet, koolhydraat</a:t>
          </a:r>
          <a:endParaRPr lang="nl-NL" sz="2700" kern="1200" dirty="0"/>
        </a:p>
      </dsp:txBody>
      <dsp:txXfrm>
        <a:off x="0" y="1151522"/>
        <a:ext cx="8229600" cy="1072579"/>
      </dsp:txXfrm>
    </dsp:sp>
    <dsp:sp modelId="{65B6CDE1-88CE-4383-96A3-510C0B3F08FA}">
      <dsp:nvSpPr>
        <dsp:cNvPr id="0" name=""/>
        <dsp:cNvSpPr/>
      </dsp:nvSpPr>
      <dsp:spPr>
        <a:xfrm>
          <a:off x="0" y="2301861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Verteringsenzymen: knippen grote voedingsstoffen in kleinere stukjes</a:t>
          </a:r>
          <a:endParaRPr lang="nl-NL" sz="2700" kern="1200" dirty="0"/>
        </a:p>
      </dsp:txBody>
      <dsp:txXfrm>
        <a:off x="0" y="2301861"/>
        <a:ext cx="8229600" cy="1072579"/>
      </dsp:txXfrm>
    </dsp:sp>
    <dsp:sp modelId="{1183B7D8-0BC3-4BD8-9CC9-D3156019D597}">
      <dsp:nvSpPr>
        <dsp:cNvPr id="0" name=""/>
        <dsp:cNvSpPr/>
      </dsp:nvSpPr>
      <dsp:spPr>
        <a:xfrm>
          <a:off x="0" y="3452200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Elk enzym is specifiek: kan maar één reactie van één bepaalde stof versnellen</a:t>
          </a:r>
          <a:endParaRPr lang="nl-NL" sz="2700" kern="1200" dirty="0"/>
        </a:p>
      </dsp:txBody>
      <dsp:txXfrm>
        <a:off x="0" y="3452200"/>
        <a:ext cx="8229600" cy="107257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5B765E-7848-4BF7-80AB-5566BBFE1FD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Eigenschappen van enzymen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72EED5-0659-4CA6-AC52-1B57DC81C1BF}">
      <dsp:nvSpPr>
        <dsp:cNvPr id="0" name=""/>
        <dsp:cNvSpPr/>
      </dsp:nvSpPr>
      <dsp:spPr>
        <a:xfrm>
          <a:off x="0" y="386786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Ze zijn gevoelig voor temperatuur: werken optimaal bij 37 °C</a:t>
          </a:r>
          <a:endParaRPr lang="nl-NL" sz="2500" kern="1200" dirty="0"/>
        </a:p>
      </dsp:txBody>
      <dsp:txXfrm>
        <a:off x="0" y="386786"/>
        <a:ext cx="8229600" cy="599625"/>
      </dsp:txXfrm>
    </dsp:sp>
    <dsp:sp modelId="{7173D32E-696F-4760-AA5A-53A26E655762}">
      <dsp:nvSpPr>
        <dsp:cNvPr id="0" name=""/>
        <dsp:cNvSpPr/>
      </dsp:nvSpPr>
      <dsp:spPr>
        <a:xfrm>
          <a:off x="0" y="1058412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Ze zijn gevoelig voor de zuurgraad (</a:t>
          </a:r>
          <a:r>
            <a:rPr lang="nl-NL" sz="2500" kern="1200" dirty="0" err="1" smtClean="0"/>
            <a:t>pH</a:t>
          </a:r>
          <a:r>
            <a:rPr lang="nl-NL" sz="2500" kern="1200" dirty="0" smtClean="0"/>
            <a:t>: hoe zuur is het milieu)</a:t>
          </a:r>
          <a:endParaRPr lang="nl-NL" sz="2500" kern="1200" dirty="0"/>
        </a:p>
      </dsp:txBody>
      <dsp:txXfrm>
        <a:off x="0" y="1058412"/>
        <a:ext cx="8229600" cy="59962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825D54-E1EB-45AA-96AF-AB1B5E3C558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Voorbeeld van afbraak maltose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D131E-3D38-4B49-B378-6D8913C9924E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0009-6237-4D3C-BC97-E99C489AC60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image" Target="../media/image1.jpe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hyperlink" Target="http://www.google.nl/url?sa=i&amp;rct=j&amp;q=&amp;esrc=s&amp;frm=1&amp;source=images&amp;cd=&amp;cad=rja&amp;docid=L8pamHIQ8rb09M&amp;tbnid=o8JGOB_SezuAEM:&amp;ved=0CAUQjRw&amp;url=http://home.planet.nl/~zeedi007/enzymen.htm&amp;ei=acMuUpnzHsjV0QXz_YDQCQ&amp;bvm=bv.51773540,d.d2k&amp;psig=AFQjCNF45hx6G3IkJrFBdB1jinVVP4ll3Q&amp;ust=1378882766585220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image" Target="../media/image2.jpeg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hyperlink" Target="http://www.google.nl/url?sa=i&amp;rct=j&amp;q=&amp;esrc=s&amp;frm=1&amp;source=images&amp;cd=&amp;cad=rja&amp;docid=83-loD55sG3ZyM&amp;tbnid=uGdtJUBo5k9yZM:&amp;ved=0CAUQjRw&amp;url=http://www.stedentipsvoortrips.nl/flora/relaties-tweebb.htm&amp;ei=-8MuUvfRN7PI0AWT3ICwBA&amp;bvm=bv.51773540,d.d2k&amp;psig=AFQjCNF45hx6G3IkJrFBdB1jinVVP4ll3Q&amp;ust=137888276658522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3.gif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hyperlink" Target="http://www.google.nl/url?sa=i&amp;rct=j&amp;q=&amp;esrc=s&amp;frm=1&amp;source=images&amp;cd=&amp;cad=rja&amp;docid=O8XwCDGlm95gtM&amp;tbnid=FTxBeIzOO7jiMM:&amp;ved=0CAUQjRw&amp;url=http://home.kpn.nl/b1beukema/enzymen.html&amp;ei=bsAuUp2AJKjw0gWh5oGwBg&amp;bvm=bv.51773540,d.d2k&amp;psig=AFQjCNH6lUDx_4XtJiO5XQ64UpR-PmBjZA&amp;ust=1378881372858418" TargetMode="Externa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4.gif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hyperlink" Target="http://www.google.nl/url?sa=i&amp;rct=j&amp;q=&amp;esrc=s&amp;frm=1&amp;source=images&amp;cd=&amp;cad=rja&amp;docid=JPTQ2Dq4wWYO8M&amp;tbnid=2UQQSH1yEtGnrM:&amp;ved=0CAUQjRw&amp;url=http://www.spreekbeurten.info/spijsvertering.html&amp;ei=u8EuUpyHOee50QWjioCQDA&amp;bvm=bv.51773540,d.d2k&amp;psig=AFQjCNEoO0L-4LN45J9JUsjarfuqthvR2A&amp;ust=1378882354529872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image" Target="../media/image7.png"/><Relationship Id="rId18" Type="http://schemas.microsoft.com/office/2007/relationships/diagramDrawing" Target="../diagrams/drawing17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6.png"/><Relationship Id="rId17" Type="http://schemas.openxmlformats.org/officeDocument/2006/relationships/diagramColors" Target="../diagrams/colors17.xml"/><Relationship Id="rId2" Type="http://schemas.openxmlformats.org/officeDocument/2006/relationships/diagramData" Target="../diagrams/data15.xml"/><Relationship Id="rId16" Type="http://schemas.openxmlformats.org/officeDocument/2006/relationships/diagramQuickStyle" Target="../diagrams/quickStyle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diagramLayout" Target="../diagrams/layout17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diagramData" Target="../diagrams/data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diagramLayout" Target="../diagrams/layout20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diagramData" Target="../diagrams/data20.xml"/><Relationship Id="rId2" Type="http://schemas.openxmlformats.org/officeDocument/2006/relationships/diagramData" Target="../diagrams/data18.xml"/><Relationship Id="rId16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5" Type="http://schemas.openxmlformats.org/officeDocument/2006/relationships/diagramColors" Target="../diagrams/colors20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Relationship Id="rId14" Type="http://schemas.openxmlformats.org/officeDocument/2006/relationships/diagramQuickStyle" Target="../diagrams/quickStyle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371600" y="3886200"/>
          <a:ext cx="6400800" cy="69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204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home.planet.nl/~zeedi007/enzyme2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67154" y="3789040"/>
            <a:ext cx="4316032" cy="2586981"/>
          </a:xfrm>
          <a:prstGeom prst="rect">
            <a:avLst/>
          </a:prstGeom>
          <a:noFill/>
        </p:spPr>
      </p:pic>
      <p:pic>
        <p:nvPicPr>
          <p:cNvPr id="19460" name="Picture 4" descr="http://www.stedentipsvoortrips.nl/flora/relaties-twee-enzym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512" y="4077071"/>
            <a:ext cx="4392488" cy="2067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11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home.kpn.nl/b1beukema/cell-enzyme.gif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3608" y="2924944"/>
            <a:ext cx="716289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67544" y="1844824"/>
          <a:ext cx="4330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0" name="Picture 2" descr="http://www.spreekbeurten.info/spijs1.gif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0072" y="1723899"/>
            <a:ext cx="3721993" cy="4950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2314600" cy="6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59832" y="1490662"/>
            <a:ext cx="5400600" cy="519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1403648" y="1628800"/>
          <a:ext cx="6059016" cy="1756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Afbeelding 4" descr="http://www.phys.tue.nl/TULO/info/Sport/Epo/cellulose.gi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7704" y="3429000"/>
            <a:ext cx="52565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 descr="http://www.phys.tue.nl/TULO/info/Sport/Epo/amylose.gif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51720" y="5157192"/>
            <a:ext cx="51125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251520" y="4437112"/>
          <a:ext cx="1440159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1331640" y="1600201"/>
          <a:ext cx="6192688" cy="604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331640" y="2636912"/>
          <a:ext cx="6264696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234</Words>
  <Application>Microsoft Office PowerPoint</Application>
  <PresentationFormat>Diavoorstelling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crs</dc:creator>
  <cp:lastModifiedBy>stt</cp:lastModifiedBy>
  <cp:revision>6</cp:revision>
  <dcterms:created xsi:type="dcterms:W3CDTF">2013-09-10T06:35:50Z</dcterms:created>
  <dcterms:modified xsi:type="dcterms:W3CDTF">2014-08-25T13:47:47Z</dcterms:modified>
</cp:coreProperties>
</file>