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797675" cy="9856788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04" y="-12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03942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898608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535813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7769429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864140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47857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103156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80045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732792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09781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468322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0BA1B91-A580-41BE-8DD7-B90A0B51BB67}" type="datetimeFigureOut">
              <a:rPr lang="nl-NL" smtClean="0"/>
              <a:t>7-2-2013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6823AA-DC2F-47E9-B7F2-4CB95189F33E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417192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4" name="Picture 2" descr="persbes"/>
          <p:cNvPicPr>
            <a:picLocks noChangeAspect="1" noChangeArrowheads="1"/>
          </p:cNvPicPr>
          <p:nvPr/>
        </p:nvPicPr>
        <p:blipFill>
          <a:blip r:embed="rId2">
            <a:lum bright="-12000" contrast="42000"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7504" y="-71438"/>
            <a:ext cx="9144000" cy="692943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01398546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Diavoorstelling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2" baseType="lpstr">
      <vt:lpstr>Kantoorthema</vt:lpstr>
      <vt:lpstr>PowerPoint-presentatie</vt:lpstr>
    </vt:vector>
  </TitlesOfParts>
  <Company>AOC Oost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Wilfred Wiggers</dc:creator>
  <cp:lastModifiedBy>Wilfred Wiggers</cp:lastModifiedBy>
  <cp:revision>1</cp:revision>
  <cp:lastPrinted>2013-02-07T14:39:19Z</cp:lastPrinted>
  <dcterms:created xsi:type="dcterms:W3CDTF">2013-02-07T14:39:06Z</dcterms:created>
  <dcterms:modified xsi:type="dcterms:W3CDTF">2013-02-07T14:42:13Z</dcterms:modified>
</cp:coreProperties>
</file>

<file path=docProps/thumbnail.jpeg>
</file>