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7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F86FD-687E-4150-8967-923A2037A471}" type="datetimeFigureOut">
              <a:rPr lang="nl-NL" smtClean="0"/>
              <a:t>10-1-2013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ebrvanbergeijk.nl/bietenteelt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3816" y="836712"/>
            <a:ext cx="7851648" cy="1828800"/>
          </a:xfrm>
        </p:spPr>
        <p:txBody>
          <a:bodyPr/>
          <a:lstStyle/>
          <a:p>
            <a:r>
              <a:rPr lang="nl-NL" dirty="0" smtClean="0"/>
              <a:t>De veldspuit</a:t>
            </a:r>
            <a:endParaRPr lang="nl-NL" dirty="0"/>
          </a:p>
        </p:txBody>
      </p:sp>
      <p:pic>
        <p:nvPicPr>
          <p:cNvPr id="1026" name="Picture 2" descr="http://2.bp.blogspot.com/-8Q3rSxiiFQg/Tc1qXcB8DpI/AAAAAAAAB5k/exVlW0jNcNc/s1600/1_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939" y="3140968"/>
            <a:ext cx="4799856" cy="337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7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Rijenspuit</a:t>
            </a:r>
            <a:endParaRPr lang="nl-NL" dirty="0"/>
          </a:p>
        </p:txBody>
      </p:sp>
      <p:pic>
        <p:nvPicPr>
          <p:cNvPr id="5122" name="Picture 2" descr="http://www.bameco.nl/img/machinebouw/rijenspu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156" y="3501007"/>
            <a:ext cx="4764754" cy="310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23528" y="3632091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In of op de </a:t>
            </a:r>
            <a:r>
              <a:rPr lang="nl-NL" dirty="0" err="1" smtClean="0"/>
              <a:t>gewasrij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Om middel te besparen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Selectief werkend middel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20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Strokenspuit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13511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611560" y="28529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Niet-selectieve middel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7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Onkruidstrijkers</a:t>
            </a:r>
            <a:endParaRPr lang="nl-NL" dirty="0"/>
          </a:p>
        </p:txBody>
      </p:sp>
      <p:pic>
        <p:nvPicPr>
          <p:cNvPr id="7170" name="Picture 2" descr="http://www.gebrvanbergeijk.nl/images/onkruidstrijker4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52936"/>
            <a:ext cx="498879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67544" y="3429000"/>
            <a:ext cx="265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Selectief werken met een</a:t>
            </a:r>
          </a:p>
          <a:p>
            <a:r>
              <a:rPr lang="nl-NL" dirty="0" smtClean="0"/>
              <a:t>niet selectief middel!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135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Opbouw veldspuit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Eén of meer tanks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Een pomp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Drukregelklep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Luchtketel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Leidingen, filters, manometers, afsluiters, enz.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Spuitboom met doppen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Voorzieningen die een goede verdeling van spuitvloeistof bevorderen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Fustreiniger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71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van de veldspuit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7437960" cy="368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35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72400" cy="1362456"/>
          </a:xfrm>
        </p:spPr>
        <p:txBody>
          <a:bodyPr/>
          <a:lstStyle/>
          <a:p>
            <a:r>
              <a:rPr lang="nl-NL" dirty="0" smtClean="0"/>
              <a:t>Leidingschema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570044" cy="425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58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Leidingschema’s met drukregeling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2996952"/>
            <a:ext cx="7772400" cy="1509712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Drukregeling met een drukregelklep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Drukregeling met een smoorklep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46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772400" cy="1362456"/>
          </a:xfrm>
        </p:spPr>
        <p:txBody>
          <a:bodyPr/>
          <a:lstStyle/>
          <a:p>
            <a:r>
              <a:rPr lang="nl-NL" dirty="0" smtClean="0"/>
              <a:t>Keuze van veldspuit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Beschikbare trekker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Bouwplan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err="1" smtClean="0"/>
              <a:t>Perceelsgrootte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Maximale dosering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Aanbouwspuit in </a:t>
            </a:r>
            <a:r>
              <a:rPr lang="nl-NL" dirty="0" err="1" smtClean="0"/>
              <a:t>driepuntsheffing</a:t>
            </a:r>
            <a:endParaRPr lang="nl-NL" dirty="0"/>
          </a:p>
        </p:txBody>
      </p:sp>
      <p:pic>
        <p:nvPicPr>
          <p:cNvPr id="2052" name="Picture 4" descr="http://www.tiebies.nl/images/image/veldspuit1_132431760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3356992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Getrokken veldspuit</a:t>
            </a:r>
            <a:endParaRPr lang="nl-NL" dirty="0"/>
          </a:p>
        </p:txBody>
      </p:sp>
      <p:pic>
        <p:nvPicPr>
          <p:cNvPr id="3074" name="Picture 2" descr="http://www.deere.nl/common/media/images/product/equipment/sprayers/R962i_sprayer/hero/R962i_hero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7572375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2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Zelfrijdende veldspuit</a:t>
            </a:r>
            <a:endParaRPr lang="nl-NL" dirty="0"/>
          </a:p>
        </p:txBody>
      </p:sp>
      <p:pic>
        <p:nvPicPr>
          <p:cNvPr id="4098" name="Picture 2" descr="http://www1.trekkerweb.nl/media/default.aspx/emma/org/1153910/F2065674352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6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91</Words>
  <Application>Microsoft Office PowerPoint</Application>
  <PresentationFormat>Diavoorstelling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Stroom</vt:lpstr>
      <vt:lpstr>De veldspuit</vt:lpstr>
      <vt:lpstr>Opbouw veldspuit</vt:lpstr>
      <vt:lpstr>Onderdelen van de veldspuit</vt:lpstr>
      <vt:lpstr>Leidingschema</vt:lpstr>
      <vt:lpstr>Leidingschema’s met drukregeling</vt:lpstr>
      <vt:lpstr>Keuze van veldspuit</vt:lpstr>
      <vt:lpstr>Aanbouwspuit in driepuntsheffing</vt:lpstr>
      <vt:lpstr>Getrokken veldspuit</vt:lpstr>
      <vt:lpstr>Zelfrijdende veldspuit</vt:lpstr>
      <vt:lpstr>Rijenspuit</vt:lpstr>
      <vt:lpstr>Strokenspuit</vt:lpstr>
      <vt:lpstr>Onkruidstrijkers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veldspuit</dc:title>
  <dc:creator>Wilfred Wiggers</dc:creator>
  <cp:lastModifiedBy>Wilfred Wiggers</cp:lastModifiedBy>
  <cp:revision>5</cp:revision>
  <dcterms:created xsi:type="dcterms:W3CDTF">2012-01-16T20:46:35Z</dcterms:created>
  <dcterms:modified xsi:type="dcterms:W3CDTF">2013-01-10T12:26:38Z</dcterms:modified>
</cp:coreProperties>
</file>