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56" r:id="rId5"/>
    <p:sldId id="257" r:id="rId6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8DCE"/>
    <a:srgbClr val="4629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4615" autoAdjust="0"/>
  </p:normalViewPr>
  <p:slideViewPr>
    <p:cSldViewPr>
      <p:cViewPr varScale="1">
        <p:scale>
          <a:sx n="70" d="100"/>
          <a:sy n="70" d="100"/>
        </p:scale>
        <p:origin x="138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9A006-EBB2-4C91-8CA7-F33897BB504F}" type="datetimeFigureOut">
              <a:rPr lang="nl-NL" smtClean="0"/>
              <a:t>2-10-2015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9938A-B015-4695-9431-2931419173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073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DEFF4-D4C6-9E46-9113-C464AE31E92B}" type="datetimeFigureOut">
              <a:rPr lang="nl-NL" smtClean="0"/>
              <a:pPr/>
              <a:t>2-10-2015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69F5E-BF15-DD4D-A029-856E13411D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84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3568" y="476672"/>
            <a:ext cx="6622504" cy="1080120"/>
          </a:xfrm>
        </p:spPr>
        <p:txBody>
          <a:bodyPr/>
          <a:lstStyle>
            <a:lvl1pPr algn="l">
              <a:defRPr b="1" baseline="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683568" y="1628800"/>
            <a:ext cx="6624736" cy="453650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Tekst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2133600" cy="365125"/>
          </a:xfr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8E8D99-14FB-4157-BE6C-BEEC31BD1017}" type="datetimeFigureOut">
              <a:rPr lang="nl-NL" smtClean="0"/>
              <a:pPr/>
              <a:t>2-10-2015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916832"/>
            <a:ext cx="7139136" cy="4209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0"/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8E8D99-14FB-4157-BE6C-BEEC31BD1017}" type="datetimeFigureOut">
              <a:rPr lang="nl-NL" smtClean="0"/>
              <a:pPr/>
              <a:t>2-10-2015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46291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rgbClr val="462916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Bemesting</a:t>
            </a:r>
            <a:br>
              <a:rPr lang="nl-NL" sz="2700" i="1" dirty="0" smtClean="0"/>
            </a:br>
            <a:r>
              <a:rPr lang="nl-NL" sz="2700" i="1" dirty="0" smtClean="0"/>
              <a:t>Bodemvruchtbaarheid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r>
              <a:rPr lang="nl-NL" sz="1600" dirty="0" smtClean="0"/>
              <a:t>test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363" y="1772816"/>
            <a:ext cx="3225274" cy="42085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Bodem en mineralen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Vandaag lezen we samen het boek bodemvruchtbaarheid  vanaf bladzijde 37 t/m 49.</a:t>
            </a:r>
          </a:p>
          <a:p>
            <a:pPr algn="ctr"/>
            <a:endParaRPr lang="nl-NL" sz="1600" dirty="0"/>
          </a:p>
          <a:p>
            <a:pPr algn="ctr"/>
            <a:r>
              <a:rPr lang="nl-NL" sz="1600" dirty="0" smtClean="0"/>
              <a:t>Daarna maken jullie er voor jezelf een samenvatting van, deze kun je gebruiken voor het leren van de toets.</a:t>
            </a:r>
            <a:endParaRPr lang="nl-NL" sz="1600" dirty="0" smtClean="0"/>
          </a:p>
          <a:p>
            <a:pPr algn="ctr"/>
            <a:endParaRPr lang="nl-NL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217" y="3212976"/>
            <a:ext cx="3825205" cy="25687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39012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2E150DD3FF547BFFD7598BE20C2A0" ma:contentTypeVersion="0" ma:contentTypeDescription="Een nieuw document maken." ma:contentTypeScope="" ma:versionID="e7a8bd995f49ae6cce78fb7f38a28d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73da0342c567f274c68f93872d94a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8CDD091-1825-40F6-A0E3-EAE20212A26F}">
  <ds:schemaRefs>
    <ds:schemaRef ds:uri="http://schemas.microsoft.com/office/2006/metadata/properties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17A824A-EF6E-41F4-B6A8-B20E7E757EA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8F7B83-0A06-4701-912B-FE10026ADA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2131</TotalTime>
  <Words>41</Words>
  <Application>Microsoft Office PowerPoint</Application>
  <PresentationFormat>Diavoorstelling (4:3)</PresentationFormat>
  <Paragraphs>16</Paragraphs>
  <Slides>2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Office-thema</vt:lpstr>
      <vt:lpstr>Bemesting Bodemvruchtbaarheid</vt:lpstr>
      <vt:lpstr>Bodem en mineralen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Martijn</dc:creator>
  <cp:lastModifiedBy>Robert Soesman</cp:lastModifiedBy>
  <cp:revision>312</cp:revision>
  <cp:lastPrinted>2012-05-22T10:37:28Z</cp:lastPrinted>
  <dcterms:created xsi:type="dcterms:W3CDTF">2008-03-20T23:08:22Z</dcterms:created>
  <dcterms:modified xsi:type="dcterms:W3CDTF">2015-10-02T07:24:34Z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0x01010030C2E150DD3FF547BFFD7598BE20C2A0</vt:lpwstr>
  </property>
</Properties>
</file>