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1" r:id="rId4"/>
    <p:sldId id="260" r:id="rId5"/>
    <p:sldId id="265" r:id="rId6"/>
    <p:sldId id="266" r:id="rId7"/>
    <p:sldId id="262" r:id="rId8"/>
    <p:sldId id="263" r:id="rId9"/>
    <p:sldId id="267" r:id="rId10"/>
  </p:sldIdLst>
  <p:sldSz cx="9144000" cy="6858000" type="screen4x3"/>
  <p:notesSz cx="6797675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8DCE"/>
    <a:srgbClr val="4629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jl, gemiddeld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Stijl, gemiddeld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46F890A9-2807-4EBB-B81D-B2AA78EC7F39}" styleName="Stijl, donker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9" autoAdjust="0"/>
    <p:restoredTop sz="94615" autoAdjust="0"/>
  </p:normalViewPr>
  <p:slideViewPr>
    <p:cSldViewPr>
      <p:cViewPr>
        <p:scale>
          <a:sx n="90" d="100"/>
          <a:sy n="90" d="100"/>
        </p:scale>
        <p:origin x="-810" y="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69A006-EBB2-4C91-8CA7-F33897BB504F}" type="datetimeFigureOut">
              <a:rPr lang="nl-NL" smtClean="0"/>
              <a:t>23-9-2014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9938A-B015-4695-9431-2931419173C1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770733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3DEFF4-D4C6-9E46-9113-C464AE31E92B}" type="datetimeFigureOut">
              <a:rPr lang="nl-NL" smtClean="0"/>
              <a:pPr/>
              <a:t>23-9-2014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969F5E-BF15-DD4D-A029-856E13411DC4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73841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4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5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6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7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8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9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83568" y="476672"/>
            <a:ext cx="6622504" cy="1080120"/>
          </a:xfrm>
        </p:spPr>
        <p:txBody>
          <a:bodyPr/>
          <a:lstStyle>
            <a:lvl1pPr algn="l">
              <a:defRPr b="1" baseline="0"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Titel presentatie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683568" y="1628800"/>
            <a:ext cx="6624736" cy="4536504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Tekst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83568" y="6356350"/>
            <a:ext cx="2133600" cy="365125"/>
          </a:xfr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378E8D99-14FB-4157-BE6C-BEEC31BD1017}" type="datetimeFigureOut">
              <a:rPr lang="nl-NL" smtClean="0"/>
              <a:pPr/>
              <a:t>23-9-2014</a:t>
            </a:fld>
            <a:endParaRPr lang="nl-NL" dirty="0"/>
          </a:p>
        </p:txBody>
      </p:sp>
    </p:spTree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71391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 smtClean="0"/>
              <a:t>Titel presentatie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916832"/>
            <a:ext cx="7139136" cy="42093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0"/>
            <a:endParaRPr lang="nl-NL" dirty="0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378E8D99-14FB-4157-BE6C-BEEC31BD1017}" type="datetimeFigureOut">
              <a:rPr lang="nl-NL" smtClean="0"/>
              <a:pPr/>
              <a:t>23-9-2014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spd="slow">
    <p:cover/>
  </p:transition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rgbClr val="462916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>
          <a:solidFill>
            <a:srgbClr val="462916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2.%20Kunstmeststoffen.ppt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nl.wikipedia.org/wiki/Haber-Boschproce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BWB38Dke6Fk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youtube.com/watch?v=Vgyn6S4wG8c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PKBh0JthzE0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maken.wikiwijs.nl/userfiles/1d1d14afaede7f4abefc41b3d2af4fa0e95a92b7.pdf" TargetMode="External"/><Relationship Id="rId5" Type="http://schemas.openxmlformats.org/officeDocument/2006/relationships/hyperlink" Target="http://maken.wikiwijs.nl/index.php?id=15&amp;arrangement=51966#page-857438" TargetMode="External"/><Relationship Id="rId4" Type="http://schemas.openxmlformats.org/officeDocument/2006/relationships/hyperlink" Target="http://www.youtube.com/watch?v=MOId010uGBo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Kunstmeststoffen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2132856"/>
            <a:ext cx="7128792" cy="3240360"/>
          </a:xfrm>
        </p:spPr>
        <p:txBody>
          <a:bodyPr>
            <a:normAutofit/>
          </a:bodyPr>
          <a:lstStyle/>
          <a:p>
            <a:endParaRPr lang="nl-NL" sz="1600" dirty="0"/>
          </a:p>
          <a:p>
            <a:pPr algn="ctr"/>
            <a:r>
              <a:rPr lang="nl-NL" sz="1600" dirty="0" smtClean="0"/>
              <a:t>test</a:t>
            </a:r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268760"/>
            <a:ext cx="3721936" cy="485658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Terugblik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Wat hebben we </a:t>
            </a:r>
            <a:r>
              <a:rPr lang="nl-NL" sz="1600" dirty="0" smtClean="0">
                <a:hlinkClick r:id="rId3" action="ppaction://hlinkpres?slideindex=1&amp;slidetitle="/>
              </a:rPr>
              <a:t>vorige week </a:t>
            </a:r>
            <a:r>
              <a:rPr lang="nl-NL" sz="1600" dirty="0" smtClean="0"/>
              <a:t>gedaan?</a:t>
            </a:r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694" y="2780928"/>
            <a:ext cx="3150840" cy="19389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09390125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Kunstmeststoffen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De aanduiding ‘kunst’ slaat op de chemische bereiding van de meststof of op de bewerking van een natuurproduct.</a:t>
            </a:r>
          </a:p>
          <a:p>
            <a:pPr algn="ctr"/>
            <a:r>
              <a:rPr lang="nl-NL" sz="1600" dirty="0" smtClean="0"/>
              <a:t>De kunstmeststoffen zijn vaak tamelijk sterk geconcentreerd en bevatten relatief weinig ballaststoffen. </a:t>
            </a:r>
          </a:p>
          <a:p>
            <a:pPr algn="ctr"/>
            <a:endParaRPr lang="nl-NL" sz="1600" dirty="0"/>
          </a:p>
          <a:p>
            <a:pPr algn="ctr"/>
            <a:r>
              <a:rPr lang="nl-NL" sz="1600" dirty="0" smtClean="0"/>
              <a:t>De Stikstof (N) -kunstmeststoffen zijn bereid via chemische processen op basis van het </a:t>
            </a:r>
            <a:r>
              <a:rPr lang="nl-NL" sz="1600" dirty="0" smtClean="0">
                <a:hlinkClick r:id="rId3"/>
              </a:rPr>
              <a:t>Haber-Bosch-proces</a:t>
            </a:r>
            <a:r>
              <a:rPr lang="nl-NL" sz="1600" dirty="0" smtClean="0"/>
              <a:t>. </a:t>
            </a:r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789040"/>
            <a:ext cx="5934075" cy="1447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459862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Kunstmest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126823"/>
            <a:ext cx="7704856" cy="3329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204170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Kunstmest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Wat gebeurt er met stikstof (N) in de grond?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10" y="2108638"/>
            <a:ext cx="8832271" cy="215988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421" y="4725144"/>
            <a:ext cx="8636847" cy="111331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5" name="Rechte verbindingslijn met pijl 4"/>
          <p:cNvCxnSpPr/>
          <p:nvPr/>
        </p:nvCxnSpPr>
        <p:spPr>
          <a:xfrm flipH="1">
            <a:off x="6372200" y="2420888"/>
            <a:ext cx="72008" cy="25922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Rechte verbindingslijn 6"/>
          <p:cNvCxnSpPr/>
          <p:nvPr/>
        </p:nvCxnSpPr>
        <p:spPr>
          <a:xfrm>
            <a:off x="6156176" y="5217981"/>
            <a:ext cx="86409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7" y="5170634"/>
            <a:ext cx="95091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93324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Kunstmeststoffen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Films ter verduidelijking van het element stikstof (N)</a:t>
            </a:r>
          </a:p>
          <a:p>
            <a:pPr algn="ctr"/>
            <a:endParaRPr lang="nl-NL" sz="1600" dirty="0" smtClean="0"/>
          </a:p>
          <a:p>
            <a:pPr algn="ctr"/>
            <a:r>
              <a:rPr lang="nl-NL" sz="1600" dirty="0" smtClean="0">
                <a:hlinkClick r:id="rId3"/>
              </a:rPr>
              <a:t>Stikstofkringloop</a:t>
            </a:r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r>
              <a:rPr lang="nl-NL" sz="1600" dirty="0" smtClean="0">
                <a:hlinkClick r:id="rId4"/>
              </a:rPr>
              <a:t>Nijntje eet een appel</a:t>
            </a:r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</p:spTree>
    <p:extLst>
      <p:ext uri="{BB962C8B-B14F-4D97-AF65-F5344CB8AC3E}">
        <p14:creationId xmlns:p14="http://schemas.microsoft.com/office/powerpoint/2010/main" val="302995827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Kunstmeststoffen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De kalium- magnesium- en sporenelementmeststoffen worden gemaakt uit natuurproducten met behulp van zuiveringsprocessen. </a:t>
            </a:r>
          </a:p>
          <a:p>
            <a:pPr algn="ctr"/>
            <a:endParaRPr lang="nl-NL" sz="1600" dirty="0"/>
          </a:p>
          <a:p>
            <a:pPr algn="ctr"/>
            <a:r>
              <a:rPr lang="nl-NL" sz="1600" dirty="0" smtClean="0"/>
              <a:t>De fosfaatmeststoffen ontstaan door inwerking van zuren op natuurfosfaat. De kalkmeststoffen zijn gemalen en gezeefde natuurproducten.</a:t>
            </a:r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r>
              <a:rPr lang="nl-NL" sz="1600" dirty="0" smtClean="0"/>
              <a:t>Van urine stikstof en fosfaat maken 1. </a:t>
            </a:r>
            <a:r>
              <a:rPr lang="nl-NL" sz="1600" dirty="0" smtClean="0">
                <a:hlinkClick r:id="rId3"/>
              </a:rPr>
              <a:t>RTV Drenthe</a:t>
            </a:r>
            <a:r>
              <a:rPr lang="nl-NL" sz="1600" dirty="0" smtClean="0"/>
              <a:t> 2. </a:t>
            </a:r>
            <a:r>
              <a:rPr lang="nl-NL" sz="1600" dirty="0" smtClean="0">
                <a:hlinkClick r:id="rId4"/>
              </a:rPr>
              <a:t>NOS journaal</a:t>
            </a:r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r>
              <a:rPr lang="nl-NL" sz="1600" dirty="0" smtClean="0"/>
              <a:t>Opdracht: </a:t>
            </a:r>
            <a:endParaRPr lang="nl-NL" sz="1600" dirty="0" smtClean="0"/>
          </a:p>
          <a:p>
            <a:pPr algn="ctr"/>
            <a:r>
              <a:rPr lang="nl-NL" sz="1600" b="1" dirty="0" smtClean="0"/>
              <a:t>Niveau 2 </a:t>
            </a:r>
            <a:r>
              <a:rPr lang="nl-NL" sz="1600" dirty="0" smtClean="0">
                <a:hlinkClick r:id="rId5"/>
              </a:rPr>
              <a:t>maakt les 3 Milieu en wetgeving.</a:t>
            </a:r>
            <a:endParaRPr lang="nl-NL" sz="1600" dirty="0" smtClean="0"/>
          </a:p>
          <a:p>
            <a:pPr algn="ctr"/>
            <a:r>
              <a:rPr lang="nl-NL" sz="1600" b="1" dirty="0" smtClean="0"/>
              <a:t>Niveau 3&amp;4 </a:t>
            </a:r>
            <a:r>
              <a:rPr lang="nl-NL" sz="1600" dirty="0" smtClean="0">
                <a:hlinkClick r:id="rId6"/>
              </a:rPr>
              <a:t>maakt hoofdstuk 2 van het boek meststoffen</a:t>
            </a:r>
            <a:endParaRPr lang="nl-NL" sz="1600" dirty="0" smtClean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</p:spTree>
    <p:extLst>
      <p:ext uri="{BB962C8B-B14F-4D97-AF65-F5344CB8AC3E}">
        <p14:creationId xmlns:p14="http://schemas.microsoft.com/office/powerpoint/2010/main" val="188235177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Kunstmeststoffen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Kunstmeststoffen zijn enkelvoudig of samengestelde meststoffen. </a:t>
            </a:r>
          </a:p>
          <a:p>
            <a:pPr algn="ctr"/>
            <a:r>
              <a:rPr lang="nl-NL" sz="1600" dirty="0" smtClean="0"/>
              <a:t>Dit betekent dat ze een of meer </a:t>
            </a:r>
            <a:r>
              <a:rPr lang="nl-NL" sz="1600" dirty="0" err="1" smtClean="0"/>
              <a:t>plantenvoedende</a:t>
            </a:r>
            <a:r>
              <a:rPr lang="nl-NL" sz="1600" dirty="0" smtClean="0"/>
              <a:t> of </a:t>
            </a:r>
            <a:r>
              <a:rPr lang="nl-NL" sz="1600" dirty="0" err="1" smtClean="0"/>
              <a:t>bodemverbeterende</a:t>
            </a:r>
            <a:r>
              <a:rPr lang="nl-NL" sz="1600" dirty="0" smtClean="0"/>
              <a:t> stoffen (elementen) bevatten. De genoemde meststoffen zijn meestal mengsels van zouten. De oplosbaarheid loopt nogal uiteen.</a:t>
            </a:r>
          </a:p>
          <a:p>
            <a:pPr algn="ctr"/>
            <a:endParaRPr lang="nl-NL" sz="1600" dirty="0"/>
          </a:p>
          <a:p>
            <a:pPr algn="ctr"/>
            <a:endParaRPr lang="nl-NL" sz="16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212976"/>
            <a:ext cx="1704975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1491" y="1300031"/>
            <a:ext cx="17145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704" y="4107131"/>
            <a:ext cx="28575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71" y="692696"/>
            <a:ext cx="196215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743476"/>
            <a:ext cx="2520280" cy="1963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463" y="1412776"/>
            <a:ext cx="1771650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356496"/>
            <a:ext cx="1866900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638229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Evaluatie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Hoe ging het vandaag?</a:t>
            </a:r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694" y="2780928"/>
            <a:ext cx="3150840" cy="19389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52476199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2469</TotalTime>
  <Words>214</Words>
  <Application>Microsoft Office PowerPoint</Application>
  <PresentationFormat>Diavoorstelling (4:3)</PresentationFormat>
  <Paragraphs>90</Paragraphs>
  <Slides>9</Slides>
  <Notes>9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Office-thema</vt:lpstr>
      <vt:lpstr>Kunstmeststoffen</vt:lpstr>
      <vt:lpstr>Terugblik</vt:lpstr>
      <vt:lpstr>Kunstmeststoffen</vt:lpstr>
      <vt:lpstr>Kunstmest</vt:lpstr>
      <vt:lpstr>Kunstmest</vt:lpstr>
      <vt:lpstr>Kunstmeststoffen</vt:lpstr>
      <vt:lpstr>Kunstmeststoffen</vt:lpstr>
      <vt:lpstr>Kunstmeststoffen</vt:lpstr>
      <vt:lpstr>Evaluatie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Martijn</dc:creator>
  <cp:lastModifiedBy>Robert Soesman</cp:lastModifiedBy>
  <cp:revision>351</cp:revision>
  <cp:lastPrinted>2012-05-22T10:37:28Z</cp:lastPrinted>
  <dcterms:created xsi:type="dcterms:W3CDTF">2008-03-20T23:08:22Z</dcterms:created>
  <dcterms:modified xsi:type="dcterms:W3CDTF">2014-09-23T10:08:36Z</dcterms:modified>
</cp:coreProperties>
</file>