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1" r:id="rId5"/>
    <p:sldId id="262" r:id="rId6"/>
    <p:sldId id="259" r:id="rId7"/>
    <p:sldId id="260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2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514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452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1407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0538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0623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9793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156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4636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0269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0569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9269B-8CCB-485F-B9B9-3D1D66E953A9}" type="datetimeFigureOut">
              <a:rPr lang="nl-NL" smtClean="0"/>
              <a:t>26-7-2015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41A1E-9661-4447-BA84-09A51673B7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749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arkstad.swp.nl/5.6.43/Magister.asp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lfgtmsKS7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67"/>
            <a:ext cx="9324528" cy="688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772400" cy="1470025"/>
          </a:xfrm>
        </p:spPr>
        <p:txBody>
          <a:bodyPr/>
          <a:lstStyle/>
          <a:p>
            <a:r>
              <a:rPr lang="nl-NL" b="1" dirty="0" smtClean="0"/>
              <a:t>Aardrijkskunde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139952" y="4941168"/>
            <a:ext cx="6400800" cy="1752600"/>
          </a:xfrm>
        </p:spPr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Brugklas 1</a:t>
            </a:r>
          </a:p>
          <a:p>
            <a:r>
              <a:rPr lang="nl-NL" b="1" dirty="0" smtClean="0">
                <a:solidFill>
                  <a:schemeClr val="tx1"/>
                </a:solidFill>
              </a:rPr>
              <a:t>Les 1</a:t>
            </a:r>
          </a:p>
        </p:txBody>
      </p:sp>
    </p:spTree>
    <p:extLst>
      <p:ext uri="{BB962C8B-B14F-4D97-AF65-F5344CB8AC3E}">
        <p14:creationId xmlns:p14="http://schemas.microsoft.com/office/powerpoint/2010/main" val="12873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-19000"/>
            <a:ext cx="9314221" cy="6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Ingericht landschap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Inrichtingselementen</a:t>
            </a:r>
            <a:r>
              <a:rPr lang="nl-NL" dirty="0" smtClean="0"/>
              <a:t> </a:t>
            </a:r>
          </a:p>
          <a:p>
            <a:r>
              <a:rPr lang="nl-NL" dirty="0" smtClean="0"/>
              <a:t>Elementen in het landschap die mensen hebben aangelegd</a:t>
            </a:r>
          </a:p>
          <a:p>
            <a:r>
              <a:rPr lang="nl-NL" dirty="0" err="1" smtClean="0"/>
              <a:t>Vb</a:t>
            </a:r>
            <a:r>
              <a:rPr lang="nl-NL" dirty="0" smtClean="0"/>
              <a:t>:</a:t>
            </a:r>
            <a:br>
              <a:rPr lang="nl-NL" dirty="0" smtClean="0"/>
            </a:br>
            <a:r>
              <a:rPr lang="nl-NL" dirty="0" smtClean="0"/>
              <a:t>Huizen, wegen, akkers, weilanden etc.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59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-19000"/>
            <a:ext cx="9314221" cy="6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Natuurlandschap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Natuurlijke elementen</a:t>
            </a:r>
          </a:p>
          <a:p>
            <a:r>
              <a:rPr lang="nl-NL" dirty="0" smtClean="0"/>
              <a:t>Elementen in het landschap die niet door mensen zijn aangelegd</a:t>
            </a:r>
          </a:p>
          <a:p>
            <a:r>
              <a:rPr lang="nl-NL" dirty="0" smtClean="0"/>
              <a:t>VB:</a:t>
            </a:r>
            <a:br>
              <a:rPr lang="nl-NL" dirty="0" smtClean="0"/>
            </a:br>
            <a:r>
              <a:rPr lang="nl-NL" dirty="0" smtClean="0"/>
              <a:t>Bergen, rivieren, woestijnen etc.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357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-19000"/>
            <a:ext cx="9314221" cy="6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soort landschap?</a:t>
            </a:r>
            <a:endParaRPr lang="nl-NL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72444"/>
            <a:ext cx="2736304" cy="2056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572444"/>
            <a:ext cx="2742113" cy="2056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05064"/>
            <a:ext cx="2819591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831" y="4005064"/>
            <a:ext cx="2518657" cy="1888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93797"/>
            <a:ext cx="2833262" cy="188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463" y="1572444"/>
            <a:ext cx="2995533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26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-19000"/>
            <a:ext cx="9314221" cy="6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HW: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Schrijf het huiswerk op in je agenda</a:t>
            </a:r>
          </a:p>
          <a:p>
            <a:r>
              <a:rPr lang="nl-NL" dirty="0" smtClean="0"/>
              <a:t>Datum:</a:t>
            </a:r>
          </a:p>
          <a:p>
            <a:r>
              <a:rPr lang="nl-NL" dirty="0" smtClean="0"/>
              <a:t>Lesuur:</a:t>
            </a:r>
          </a:p>
          <a:p>
            <a:r>
              <a:rPr lang="nl-NL" dirty="0" smtClean="0"/>
              <a:t>Zie ELO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302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62" y="14266"/>
            <a:ext cx="9475305" cy="699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zijn we?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dirty="0" smtClean="0"/>
              <a:t>Mevrouw </a:t>
            </a:r>
            <a:r>
              <a:rPr lang="nl-NL" dirty="0" err="1" smtClean="0"/>
              <a:t>K.Dolmans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4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-19000"/>
            <a:ext cx="9314221" cy="6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Ipad</a:t>
            </a:r>
            <a:endParaRPr lang="nl-NL" dirty="0" smtClean="0"/>
          </a:p>
          <a:p>
            <a:r>
              <a:rPr lang="nl-NL" dirty="0" smtClean="0"/>
              <a:t>Oortjes</a:t>
            </a:r>
          </a:p>
          <a:p>
            <a:r>
              <a:rPr lang="nl-NL" dirty="0" smtClean="0"/>
              <a:t>Werkboek</a:t>
            </a:r>
          </a:p>
          <a:p>
            <a:r>
              <a:rPr lang="nl-NL" dirty="0" smtClean="0"/>
              <a:t>Lesboek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kunt de leerstof en de opdrachten vinden op de ELO en wikiwijsleermiddelenplein.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239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-19000"/>
            <a:ext cx="9314221" cy="6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Toetsing en 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Toetsing: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/>
              <a:t>SO’s</a:t>
            </a:r>
            <a:r>
              <a:rPr lang="nl-NL" dirty="0" smtClean="0"/>
              <a:t>: 1x</a:t>
            </a:r>
            <a:br>
              <a:rPr lang="nl-NL" dirty="0" smtClean="0"/>
            </a:br>
            <a:r>
              <a:rPr lang="nl-NL" dirty="0" smtClean="0"/>
              <a:t>- Wintoetsen: 3x (op de computer)</a:t>
            </a:r>
            <a:br>
              <a:rPr lang="nl-NL" dirty="0" smtClean="0"/>
            </a:br>
            <a:r>
              <a:rPr lang="nl-NL" dirty="0" smtClean="0"/>
              <a:t>- Presentaties: 1 of 2x</a:t>
            </a:r>
          </a:p>
          <a:p>
            <a:r>
              <a:rPr lang="nl-NL" dirty="0" smtClean="0"/>
              <a:t>Regels: Zie ELO</a:t>
            </a:r>
          </a:p>
        </p:txBody>
      </p:sp>
      <p:pic>
        <p:nvPicPr>
          <p:cNvPr id="6146" name="Picture 2" descr="http://www.hsapp.nl/00-hsapp/02-magister/meta-app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419" y="4077072"/>
            <a:ext cx="118213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05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-19000"/>
            <a:ext cx="9314221" cy="6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van dit jaar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Anders dan voorgaande jaren</a:t>
            </a:r>
          </a:p>
          <a:p>
            <a:r>
              <a:rPr lang="nl-NL" dirty="0" smtClean="0"/>
              <a:t>6 thema’s, atlasvaardigheden en topografie (komen ieder jaar terug)</a:t>
            </a:r>
          </a:p>
          <a:p>
            <a:r>
              <a:rPr lang="nl-NL" dirty="0" smtClean="0"/>
              <a:t>Projecten (presentatie, werkstukken)</a:t>
            </a:r>
          </a:p>
          <a:p>
            <a:r>
              <a:rPr lang="nl-NL" dirty="0" smtClean="0"/>
              <a:t>Wikiwijsleermiddelenplein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498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-19000"/>
            <a:ext cx="9314221" cy="6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Aardrijkskunde?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hebben jullie al gehad?</a:t>
            </a:r>
            <a:endParaRPr lang="nl-NL" dirty="0"/>
          </a:p>
        </p:txBody>
      </p:sp>
      <p:pic>
        <p:nvPicPr>
          <p:cNvPr id="3075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933056"/>
            <a:ext cx="201622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96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-19000"/>
            <a:ext cx="9314221" cy="6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 Thema’s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Weer en klimaat</a:t>
            </a:r>
          </a:p>
          <a:p>
            <a:r>
              <a:rPr lang="nl-NL" dirty="0" smtClean="0"/>
              <a:t>Bronnen van energie</a:t>
            </a:r>
          </a:p>
          <a:p>
            <a:r>
              <a:rPr lang="nl-NL" dirty="0" smtClean="0"/>
              <a:t>Water</a:t>
            </a:r>
          </a:p>
          <a:p>
            <a:r>
              <a:rPr lang="nl-NL" dirty="0" smtClean="0"/>
              <a:t>Grenzen en identiteit</a:t>
            </a:r>
          </a:p>
          <a:p>
            <a:r>
              <a:rPr lang="nl-NL" dirty="0" smtClean="0"/>
              <a:t>Bevolking en ruimte</a:t>
            </a:r>
          </a:p>
          <a:p>
            <a:r>
              <a:rPr lang="nl-NL" dirty="0" smtClean="0"/>
              <a:t>Arm en rijk</a:t>
            </a:r>
          </a:p>
          <a:p>
            <a:r>
              <a:rPr lang="nl-NL" dirty="0" smtClean="0"/>
              <a:t>Tijd over….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Dit jaar staat Nederland centraal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47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-19000"/>
            <a:ext cx="9314221" cy="6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Topografie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Klas 1: 100 namen in Nederland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Provincies, steden, wateren en gebieden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145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elovesolo.com/wp-content/uploads/2014/12/p183gcfoed1nuh1qet1ctkui0o5-det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5" y="6896"/>
            <a:ext cx="9314221" cy="68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Aardrijkskunde gaat over gebieden.</a:t>
            </a:r>
          </a:p>
          <a:p>
            <a:r>
              <a:rPr lang="nl-NL" dirty="0" smtClean="0"/>
              <a:t>Een ander woord voor gebied is </a:t>
            </a:r>
            <a:r>
              <a:rPr lang="nl-NL" b="1" dirty="0" smtClean="0"/>
              <a:t>landschap</a:t>
            </a:r>
          </a:p>
          <a:p>
            <a:endParaRPr lang="nl-NL" dirty="0"/>
          </a:p>
          <a:p>
            <a:r>
              <a:rPr lang="nl-NL" dirty="0" smtClean="0"/>
              <a:t>2 soorten landschappen: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b="1" dirty="0" smtClean="0"/>
              <a:t>ingericht landschap</a:t>
            </a:r>
            <a:br>
              <a:rPr lang="nl-NL" b="1" dirty="0" smtClean="0"/>
            </a:br>
            <a:r>
              <a:rPr lang="nl-NL" dirty="0" smtClean="0"/>
              <a:t>- </a:t>
            </a:r>
            <a:r>
              <a:rPr lang="nl-NL" b="1" dirty="0" smtClean="0"/>
              <a:t>natuurlandschap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847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179</Words>
  <Application>Microsoft Office PowerPoint</Application>
  <PresentationFormat>Diavoorstelling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Kantoorthema</vt:lpstr>
      <vt:lpstr>Aardrijkskunde</vt:lpstr>
      <vt:lpstr>Wie zijn we?</vt:lpstr>
      <vt:lpstr>Benodigdheden</vt:lpstr>
      <vt:lpstr>Toetsing en regels</vt:lpstr>
      <vt:lpstr>Programma van dit jaar</vt:lpstr>
      <vt:lpstr>Wat is Aardrijkskunde?</vt:lpstr>
      <vt:lpstr>6 Thema’s</vt:lpstr>
      <vt:lpstr>Topografie</vt:lpstr>
      <vt:lpstr>Aan de slag</vt:lpstr>
      <vt:lpstr>Ingericht landschap</vt:lpstr>
      <vt:lpstr>Natuurlandschap</vt:lpstr>
      <vt:lpstr>Welk soort landschap?</vt:lpstr>
      <vt:lpstr>HW: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Aardrijkskunde</dc:title>
  <dc:creator>Kirstin</dc:creator>
  <cp:lastModifiedBy>Kirstin</cp:lastModifiedBy>
  <cp:revision>8</cp:revision>
  <dcterms:created xsi:type="dcterms:W3CDTF">2015-07-26T09:14:52Z</dcterms:created>
  <dcterms:modified xsi:type="dcterms:W3CDTF">2015-07-26T13:16:28Z</dcterms:modified>
</cp:coreProperties>
</file>