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E3E4-31EC-4375-A5D0-4BAC79A01706}" type="datetimeFigureOut">
              <a:rPr lang="nl-NL" smtClean="0"/>
              <a:t>11-4-2016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7A7E6-A74D-41EC-8869-8D462D512F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6533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E3E4-31EC-4375-A5D0-4BAC79A01706}" type="datetimeFigureOut">
              <a:rPr lang="nl-NL" smtClean="0"/>
              <a:t>11-4-2016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7A7E6-A74D-41EC-8869-8D462D512F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688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E3E4-31EC-4375-A5D0-4BAC79A01706}" type="datetimeFigureOut">
              <a:rPr lang="nl-NL" smtClean="0"/>
              <a:t>11-4-2016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7A7E6-A74D-41EC-8869-8D462D512F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5247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E3E4-31EC-4375-A5D0-4BAC79A01706}" type="datetimeFigureOut">
              <a:rPr lang="nl-NL" smtClean="0"/>
              <a:t>11-4-2016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7A7E6-A74D-41EC-8869-8D462D512F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1455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E3E4-31EC-4375-A5D0-4BAC79A01706}" type="datetimeFigureOut">
              <a:rPr lang="nl-NL" smtClean="0"/>
              <a:t>11-4-2016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7A7E6-A74D-41EC-8869-8D462D512F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993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E3E4-31EC-4375-A5D0-4BAC79A01706}" type="datetimeFigureOut">
              <a:rPr lang="nl-NL" smtClean="0"/>
              <a:t>11-4-2016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7A7E6-A74D-41EC-8869-8D462D512F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8295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E3E4-31EC-4375-A5D0-4BAC79A01706}" type="datetimeFigureOut">
              <a:rPr lang="nl-NL" smtClean="0"/>
              <a:t>11-4-2016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7A7E6-A74D-41EC-8869-8D462D512F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2809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E3E4-31EC-4375-A5D0-4BAC79A01706}" type="datetimeFigureOut">
              <a:rPr lang="nl-NL" smtClean="0"/>
              <a:t>11-4-2016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7A7E6-A74D-41EC-8869-8D462D512F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9019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E3E4-31EC-4375-A5D0-4BAC79A01706}" type="datetimeFigureOut">
              <a:rPr lang="nl-NL" smtClean="0"/>
              <a:t>11-4-2016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7A7E6-A74D-41EC-8869-8D462D512F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3643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E3E4-31EC-4375-A5D0-4BAC79A01706}" type="datetimeFigureOut">
              <a:rPr lang="nl-NL" smtClean="0"/>
              <a:t>11-4-2016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7A7E6-A74D-41EC-8869-8D462D512F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609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E3E4-31EC-4375-A5D0-4BAC79A01706}" type="datetimeFigureOut">
              <a:rPr lang="nl-NL" smtClean="0"/>
              <a:t>11-4-2016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7A7E6-A74D-41EC-8869-8D462D512F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058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6E3E4-31EC-4375-A5D0-4BAC79A01706}" type="datetimeFigureOut">
              <a:rPr lang="nl-NL" smtClean="0"/>
              <a:t>11-4-2016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7A7E6-A74D-41EC-8869-8D462D512F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8246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Voorbereiding dierentuin: bespreking van de ingeleverde verslagen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45631"/>
          </a:xfrm>
        </p:spPr>
        <p:txBody>
          <a:bodyPr>
            <a:normAutofit fontScale="92500"/>
          </a:bodyPr>
          <a:lstStyle/>
          <a:p>
            <a:r>
              <a:rPr lang="nl-NL" dirty="0" smtClean="0"/>
              <a:t>Wat wil je onderzoeken? Formuleer een vraag!</a:t>
            </a:r>
          </a:p>
          <a:p>
            <a:r>
              <a:rPr lang="nl-NL" dirty="0" smtClean="0"/>
              <a:t>Wat veronderstel je? Leg uit waarom jullie dat denken!</a:t>
            </a:r>
          </a:p>
          <a:p>
            <a:r>
              <a:rPr lang="nl-NL" dirty="0" smtClean="0"/>
              <a:t>Wat gaan jullie doen? Leg je werkwijze uit zodat degene die het leest exact hetzelfde kan herhalen!</a:t>
            </a:r>
          </a:p>
          <a:p>
            <a:r>
              <a:rPr lang="nl-NL" dirty="0" smtClean="0"/>
              <a:t>Waarneming: begint met een </a:t>
            </a:r>
            <a:r>
              <a:rPr lang="nl-NL" dirty="0" err="1" smtClean="0"/>
              <a:t>ethogram</a:t>
            </a:r>
            <a:r>
              <a:rPr lang="nl-NL" dirty="0" smtClean="0"/>
              <a:t>!</a:t>
            </a:r>
          </a:p>
          <a:p>
            <a:r>
              <a:rPr lang="nl-NL" dirty="0" smtClean="0"/>
              <a:t>Met een </a:t>
            </a:r>
            <a:r>
              <a:rPr lang="nl-NL" dirty="0" err="1" smtClean="0"/>
              <a:t>ethogram</a:t>
            </a:r>
            <a:r>
              <a:rPr lang="nl-NL" dirty="0" smtClean="0"/>
              <a:t> maak je een protocol! Observeren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r>
              <a:rPr lang="nl-NL" dirty="0" smtClean="0"/>
              <a:t> berekenen!</a:t>
            </a:r>
          </a:p>
          <a:p>
            <a:r>
              <a:rPr lang="nl-NL" dirty="0" smtClean="0"/>
              <a:t>Berekenen </a:t>
            </a:r>
            <a:r>
              <a:rPr lang="nl-NL" dirty="0" smtClean="0">
                <a:sym typeface="Wingdings" panose="05000000000000000000" pitchFamily="2" charset="2"/>
              </a:rPr>
              <a:t> Staafdiagram (Let op: Titel grafiek!)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Conclusie: onderbouw deze met een door jullie bedachte verklaring!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Evaluatie: niet alleen opmerkingen, maar leg uit waarom iets goed ging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Vervolgonderzoek: bedenk iets creatiefs – niet een langer filmpje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082005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38199" y="365125"/>
            <a:ext cx="6357379" cy="1325563"/>
          </a:xfrm>
        </p:spPr>
        <p:txBody>
          <a:bodyPr/>
          <a:lstStyle/>
          <a:p>
            <a:pPr algn="ctr"/>
            <a:r>
              <a:rPr lang="nl-NL" b="1" dirty="0" smtClean="0"/>
              <a:t>Voorbereiding dierentuin</a:t>
            </a:r>
            <a:endParaRPr lang="nl-NL" b="1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838200" y="2263507"/>
            <a:ext cx="10515600" cy="3776685"/>
          </a:xfrm>
        </p:spPr>
        <p:txBody>
          <a:bodyPr/>
          <a:lstStyle/>
          <a:p>
            <a:r>
              <a:rPr lang="nl-NL" dirty="0" smtClean="0"/>
              <a:t>Elk groepje kiest een ander dier</a:t>
            </a:r>
          </a:p>
          <a:p>
            <a:r>
              <a:rPr lang="nl-NL" dirty="0" smtClean="0"/>
              <a:t>Zie lijst volgende dia</a:t>
            </a:r>
          </a:p>
          <a:p>
            <a:r>
              <a:rPr lang="nl-NL" dirty="0" smtClean="0"/>
              <a:t>Toestemming van de docent is vereist</a:t>
            </a:r>
          </a:p>
          <a:p>
            <a:r>
              <a:rPr lang="nl-NL" dirty="0" smtClean="0"/>
              <a:t>Opdracht 1: informatie verzamelen over het door jullie gekozen dier</a:t>
            </a:r>
          </a:p>
          <a:p>
            <a:r>
              <a:rPr lang="nl-NL" dirty="0" smtClean="0"/>
              <a:t>Zie alle punten onderaan bladzijde 25 van § 6 Thema 4 Ethologie</a:t>
            </a:r>
          </a:p>
          <a:p>
            <a:r>
              <a:rPr lang="nl-NL" dirty="0" smtClean="0"/>
              <a:t>Opdracht 1 moet klaar zijn voor dinsdag 19 april</a:t>
            </a:r>
          </a:p>
          <a:p>
            <a:r>
              <a:rPr lang="nl-NL" dirty="0" smtClean="0"/>
              <a:t>Inleveren in inleverbakje in SOM op maandag 18 april vóór 23:00 uur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3231" y="1219928"/>
            <a:ext cx="3622917" cy="1514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059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Lijst van te kiezen dieren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4673958" cy="4351338"/>
          </a:xfrm>
        </p:spPr>
        <p:txBody>
          <a:bodyPr/>
          <a:lstStyle/>
          <a:p>
            <a:r>
              <a:rPr lang="nl-NL" dirty="0" smtClean="0"/>
              <a:t>Ringstaartmaki’s (buiten de poort)</a:t>
            </a:r>
          </a:p>
          <a:p>
            <a:r>
              <a:rPr lang="nl-NL" dirty="0" smtClean="0"/>
              <a:t>Giraffen</a:t>
            </a:r>
          </a:p>
          <a:p>
            <a:r>
              <a:rPr lang="nl-NL" dirty="0" smtClean="0"/>
              <a:t>Pinguïns</a:t>
            </a:r>
          </a:p>
          <a:p>
            <a:r>
              <a:rPr lang="nl-NL" dirty="0" smtClean="0"/>
              <a:t>Berberapen</a:t>
            </a:r>
          </a:p>
          <a:p>
            <a:r>
              <a:rPr lang="nl-NL" dirty="0" err="1" smtClean="0"/>
              <a:t>Mandrillen</a:t>
            </a:r>
            <a:endParaRPr lang="nl-NL" dirty="0" smtClean="0"/>
          </a:p>
          <a:p>
            <a:r>
              <a:rPr lang="nl-NL" dirty="0" smtClean="0"/>
              <a:t>Withandgibbons</a:t>
            </a:r>
          </a:p>
          <a:p>
            <a:r>
              <a:rPr lang="nl-NL" dirty="0" smtClean="0"/>
              <a:t>Gorilla’s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6722772" y="1873965"/>
            <a:ext cx="30909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Oran </a:t>
            </a:r>
            <a:r>
              <a:rPr lang="nl-NL" sz="2800" dirty="0" err="1" smtClean="0"/>
              <a:t>oetangs</a:t>
            </a:r>
            <a:endParaRPr lang="nl-NL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Olifanten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IJsberen</a:t>
            </a:r>
            <a:endParaRPr lang="nl-NL" sz="28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756" y="3488782"/>
            <a:ext cx="3829318" cy="2688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42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Observatie in de dierentuin: iets anders!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304719"/>
          </a:xfrm>
        </p:spPr>
        <p:txBody>
          <a:bodyPr/>
          <a:lstStyle/>
          <a:p>
            <a:r>
              <a:rPr lang="nl-NL" dirty="0" smtClean="0"/>
              <a:t>Eerst een </a:t>
            </a:r>
            <a:r>
              <a:rPr lang="nl-NL" dirty="0" err="1" smtClean="0"/>
              <a:t>ethogram</a:t>
            </a:r>
            <a:r>
              <a:rPr lang="nl-NL" dirty="0" smtClean="0"/>
              <a:t> maken (dat blijft hetzelfde) – verder gaan dan 6!</a:t>
            </a:r>
          </a:p>
          <a:p>
            <a:r>
              <a:rPr lang="nl-NL" dirty="0" smtClean="0"/>
              <a:t>Om een protocol te maken: 5 minuten observeren (30 x 10 sec)</a:t>
            </a:r>
          </a:p>
          <a:p>
            <a:r>
              <a:rPr lang="nl-NL" dirty="0" smtClean="0"/>
              <a:t>Vervolgens een continue observatie: 10 minuten</a:t>
            </a:r>
          </a:p>
          <a:p>
            <a:r>
              <a:rPr lang="nl-NL" dirty="0" smtClean="0"/>
              <a:t>Let op: boekje zegt 5 minuten of langer, maar 10 minuten is verplicht</a:t>
            </a:r>
          </a:p>
          <a:p>
            <a:r>
              <a:rPr lang="nl-NL" dirty="0" smtClean="0"/>
              <a:t>Continue observatie: per seconde </a:t>
            </a:r>
            <a:r>
              <a:rPr lang="nl-NL" dirty="0" smtClean="0"/>
              <a:t>in code </a:t>
            </a:r>
            <a:r>
              <a:rPr lang="nl-NL" dirty="0" smtClean="0"/>
              <a:t>noteren wat het dier doet</a:t>
            </a:r>
          </a:p>
          <a:p>
            <a:r>
              <a:rPr lang="nl-NL" dirty="0" smtClean="0"/>
              <a:t>Vereiste: goede samenwerking en goede concentratie</a:t>
            </a:r>
          </a:p>
          <a:p>
            <a:r>
              <a:rPr lang="nl-NL" dirty="0" smtClean="0"/>
              <a:t>Tijdwaarnemer + schrijver + observant gedrag (of twee)</a:t>
            </a:r>
          </a:p>
          <a:p>
            <a:r>
              <a:rPr lang="nl-NL" dirty="0" smtClean="0"/>
              <a:t>Boekje krijg je, pen zelf meenemen!!!!!!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075" y="4433552"/>
            <a:ext cx="2182969" cy="2182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769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Verwerking gegevens in verslag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411524"/>
          </a:xfrm>
        </p:spPr>
        <p:txBody>
          <a:bodyPr/>
          <a:lstStyle/>
          <a:p>
            <a:r>
              <a:rPr lang="nl-NL" dirty="0" smtClean="0"/>
              <a:t>Je krijgt twee lessen om de gegevens te verwerken in een verslag</a:t>
            </a:r>
          </a:p>
          <a:p>
            <a:r>
              <a:rPr lang="nl-NL" dirty="0" smtClean="0"/>
              <a:t>Verslag bestaat uit vier delen: verslag internet observatie – informatie over het dier – verslag observatie dierentuin – evaluatie samenwerking</a:t>
            </a:r>
          </a:p>
          <a:p>
            <a:r>
              <a:rPr lang="nl-NL" dirty="0" smtClean="0"/>
              <a:t>Verslag telt 20x mee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871" y="3356801"/>
            <a:ext cx="5694020" cy="3172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721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331</Words>
  <Application>Microsoft Office PowerPoint</Application>
  <PresentationFormat>Breedbeeld</PresentationFormat>
  <Paragraphs>42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Kantoorthema</vt:lpstr>
      <vt:lpstr>Voorbereiding dierentuin: bespreking van de ingeleverde verslagen</vt:lpstr>
      <vt:lpstr>Voorbereiding dierentuin</vt:lpstr>
      <vt:lpstr>Lijst van te kiezen dieren</vt:lpstr>
      <vt:lpstr>Observatie in de dierentuin: iets anders!</vt:lpstr>
      <vt:lpstr>Verwerking gegevens in verslag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Voorbereiding dierentuin</dc:title>
  <dc:creator>Gebruiker</dc:creator>
  <cp:lastModifiedBy>Gebruiker</cp:lastModifiedBy>
  <cp:revision>6</cp:revision>
  <dcterms:created xsi:type="dcterms:W3CDTF">2016-04-11T18:27:46Z</dcterms:created>
  <dcterms:modified xsi:type="dcterms:W3CDTF">2016-04-11T19:06:16Z</dcterms:modified>
</cp:coreProperties>
</file>