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56" r:id="rId4"/>
    <p:sldId id="257" r:id="rId5"/>
    <p:sldId id="258" r:id="rId6"/>
    <p:sldId id="259" r:id="rId7"/>
    <p:sldId id="260" r:id="rId8"/>
    <p:sldId id="261" r:id="rId9"/>
    <p:sldId id="265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00F01E-C0E6-4A58-913C-5B3E10A30CF5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B1E4E12F-6FE5-4458-9F88-D74C561AEB4F}">
      <dgm:prSet/>
      <dgm:spPr/>
      <dgm:t>
        <a:bodyPr/>
        <a:lstStyle/>
        <a:p>
          <a:pPr rtl="0"/>
          <a:r>
            <a:rPr lang="nl-NL" dirty="0" smtClean="0"/>
            <a:t>Leskaart 6: De nieren</a:t>
          </a:r>
          <a:endParaRPr lang="nl-NL" dirty="0"/>
        </a:p>
      </dgm:t>
    </dgm:pt>
    <dgm:pt modelId="{845F3ECF-D645-4A1E-AD6E-405BDB162234}" type="parTrans" cxnId="{04D9D8D2-8D13-4BA1-BEB6-30AB48DB2DFB}">
      <dgm:prSet/>
      <dgm:spPr/>
      <dgm:t>
        <a:bodyPr/>
        <a:lstStyle/>
        <a:p>
          <a:endParaRPr lang="nl-NL"/>
        </a:p>
      </dgm:t>
    </dgm:pt>
    <dgm:pt modelId="{4141268A-3997-429E-8B38-CD3C995A1EBA}" type="sibTrans" cxnId="{04D9D8D2-8D13-4BA1-BEB6-30AB48DB2DFB}">
      <dgm:prSet/>
      <dgm:spPr/>
      <dgm:t>
        <a:bodyPr/>
        <a:lstStyle/>
        <a:p>
          <a:endParaRPr lang="nl-NL"/>
        </a:p>
      </dgm:t>
    </dgm:pt>
    <dgm:pt modelId="{FBBCB75F-814B-45F5-AAFC-CC646EF02F35}" type="pres">
      <dgm:prSet presAssocID="{1800F01E-C0E6-4A58-913C-5B3E10A30CF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08BEFE7-E51E-448F-B5D1-522A5A66CB4D}" type="pres">
      <dgm:prSet presAssocID="{B1E4E12F-6FE5-4458-9F88-D74C561AEB4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4D9D8D2-8D13-4BA1-BEB6-30AB48DB2DFB}" srcId="{1800F01E-C0E6-4A58-913C-5B3E10A30CF5}" destId="{B1E4E12F-6FE5-4458-9F88-D74C561AEB4F}" srcOrd="0" destOrd="0" parTransId="{845F3ECF-D645-4A1E-AD6E-405BDB162234}" sibTransId="{4141268A-3997-429E-8B38-CD3C995A1EBA}"/>
    <dgm:cxn modelId="{9CE8B96B-0FAF-4A55-8086-7CED028A11F1}" type="presOf" srcId="{B1E4E12F-6FE5-4458-9F88-D74C561AEB4F}" destId="{608BEFE7-E51E-448F-B5D1-522A5A66CB4D}" srcOrd="0" destOrd="0" presId="urn:microsoft.com/office/officeart/2005/8/layout/vList2"/>
    <dgm:cxn modelId="{58D47330-4E0D-4D62-A07B-FFDA1B65652F}" type="presOf" srcId="{1800F01E-C0E6-4A58-913C-5B3E10A30CF5}" destId="{FBBCB75F-814B-45F5-AAFC-CC646EF02F35}" srcOrd="0" destOrd="0" presId="urn:microsoft.com/office/officeart/2005/8/layout/vList2"/>
    <dgm:cxn modelId="{C2BF35AB-0601-4268-A42E-A63DC61F060E}" type="presParOf" srcId="{FBBCB75F-814B-45F5-AAFC-CC646EF02F35}" destId="{608BEFE7-E51E-448F-B5D1-522A5A66CB4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D1B4190-38A4-494F-8A7B-E73B17E23F01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D1A090CD-BD4B-4899-BC3A-AE16AD63673B}">
      <dgm:prSet/>
      <dgm:spPr/>
      <dgm:t>
        <a:bodyPr/>
        <a:lstStyle/>
        <a:p>
          <a:pPr algn="ctr" rtl="0"/>
          <a:r>
            <a:rPr lang="nl-NL" smtClean="0"/>
            <a:t>Zieke nieren? </a:t>
          </a:r>
          <a:r>
            <a:rPr lang="nl-NL" smtClean="0">
              <a:sym typeface="Wingdings"/>
            </a:rPr>
            <a:t></a:t>
          </a:r>
          <a:r>
            <a:rPr lang="nl-NL" smtClean="0"/>
            <a:t> Dialyse</a:t>
          </a:r>
          <a:endParaRPr lang="nl-NL"/>
        </a:p>
      </dgm:t>
    </dgm:pt>
    <dgm:pt modelId="{B797382C-3EE8-422D-94DE-DA4C255C55FD}" type="parTrans" cxnId="{34D6CE31-98F8-4124-9F73-C265443F6C4F}">
      <dgm:prSet/>
      <dgm:spPr/>
      <dgm:t>
        <a:bodyPr/>
        <a:lstStyle/>
        <a:p>
          <a:endParaRPr lang="nl-NL"/>
        </a:p>
      </dgm:t>
    </dgm:pt>
    <dgm:pt modelId="{14B5B119-602F-426B-AE29-B61B4A404749}" type="sibTrans" cxnId="{34D6CE31-98F8-4124-9F73-C265443F6C4F}">
      <dgm:prSet/>
      <dgm:spPr/>
      <dgm:t>
        <a:bodyPr/>
        <a:lstStyle/>
        <a:p>
          <a:endParaRPr lang="nl-NL"/>
        </a:p>
      </dgm:t>
    </dgm:pt>
    <dgm:pt modelId="{840BB570-1CA3-4B93-9C6E-A2B48018C681}" type="pres">
      <dgm:prSet presAssocID="{FD1B4190-38A4-494F-8A7B-E73B17E23F0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0380BCF-B311-4086-9054-7A80CEE1D0A9}" type="pres">
      <dgm:prSet presAssocID="{D1A090CD-BD4B-4899-BC3A-AE16AD63673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4D6CE31-98F8-4124-9F73-C265443F6C4F}" srcId="{FD1B4190-38A4-494F-8A7B-E73B17E23F01}" destId="{D1A090CD-BD4B-4899-BC3A-AE16AD63673B}" srcOrd="0" destOrd="0" parTransId="{B797382C-3EE8-422D-94DE-DA4C255C55FD}" sibTransId="{14B5B119-602F-426B-AE29-B61B4A404749}"/>
    <dgm:cxn modelId="{F0D6631E-9A0B-40B7-9EF8-D37669C65F4A}" type="presOf" srcId="{FD1B4190-38A4-494F-8A7B-E73B17E23F01}" destId="{840BB570-1CA3-4B93-9C6E-A2B48018C681}" srcOrd="0" destOrd="0" presId="urn:microsoft.com/office/officeart/2005/8/layout/vList2"/>
    <dgm:cxn modelId="{CC5F3C52-836B-4C40-8CCC-F635BA99294C}" type="presOf" srcId="{D1A090CD-BD4B-4899-BC3A-AE16AD63673B}" destId="{A0380BCF-B311-4086-9054-7A80CEE1D0A9}" srcOrd="0" destOrd="0" presId="urn:microsoft.com/office/officeart/2005/8/layout/vList2"/>
    <dgm:cxn modelId="{58F6D9A9-0ACC-45C2-BFF7-2B2E90A3F9A5}" type="presParOf" srcId="{840BB570-1CA3-4B93-9C6E-A2B48018C681}" destId="{A0380BCF-B311-4086-9054-7A80CEE1D0A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0142162-C263-4F2E-BE99-7B6F8708E55B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236E1161-7277-427F-99A3-1B1AC2D9CCB5}">
      <dgm:prSet/>
      <dgm:spPr/>
      <dgm:t>
        <a:bodyPr/>
        <a:lstStyle/>
        <a:p>
          <a:pPr rtl="0"/>
          <a:r>
            <a:rPr lang="nl-NL" dirty="0" smtClean="0"/>
            <a:t>Dialyse apparaat zuivert het bloed buiten het lichaam</a:t>
          </a:r>
          <a:endParaRPr lang="nl-NL" dirty="0"/>
        </a:p>
      </dgm:t>
    </dgm:pt>
    <dgm:pt modelId="{317C5568-58C7-4058-875B-4CADEB637BEC}" type="parTrans" cxnId="{7DF63DAE-26DB-41FD-ABDC-38141573B898}">
      <dgm:prSet/>
      <dgm:spPr/>
      <dgm:t>
        <a:bodyPr/>
        <a:lstStyle/>
        <a:p>
          <a:endParaRPr lang="nl-NL"/>
        </a:p>
      </dgm:t>
    </dgm:pt>
    <dgm:pt modelId="{40BECFD9-2FEA-40A4-A8BD-A235F282570A}" type="sibTrans" cxnId="{7DF63DAE-26DB-41FD-ABDC-38141573B898}">
      <dgm:prSet/>
      <dgm:spPr/>
      <dgm:t>
        <a:bodyPr/>
        <a:lstStyle/>
        <a:p>
          <a:endParaRPr lang="nl-NL"/>
        </a:p>
      </dgm:t>
    </dgm:pt>
    <dgm:pt modelId="{67CDC6BA-437E-4F8D-9B28-CFE02D84BD59}" type="pres">
      <dgm:prSet presAssocID="{20142162-C263-4F2E-BE99-7B6F8708E55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841BF80-ABF7-4F13-8A5A-CB1BA02F8852}" type="pres">
      <dgm:prSet presAssocID="{236E1161-7277-427F-99A3-1B1AC2D9CCB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97A3E40-1AFC-407C-AA72-5DC978CE1BBA}" type="presOf" srcId="{20142162-C263-4F2E-BE99-7B6F8708E55B}" destId="{67CDC6BA-437E-4F8D-9B28-CFE02D84BD59}" srcOrd="0" destOrd="0" presId="urn:microsoft.com/office/officeart/2005/8/layout/vList2"/>
    <dgm:cxn modelId="{7DF63DAE-26DB-41FD-ABDC-38141573B898}" srcId="{20142162-C263-4F2E-BE99-7B6F8708E55B}" destId="{236E1161-7277-427F-99A3-1B1AC2D9CCB5}" srcOrd="0" destOrd="0" parTransId="{317C5568-58C7-4058-875B-4CADEB637BEC}" sibTransId="{40BECFD9-2FEA-40A4-A8BD-A235F282570A}"/>
    <dgm:cxn modelId="{FB8E09B1-B5AC-43F4-8E2D-ED5CE36CE8C2}" type="presOf" srcId="{236E1161-7277-427F-99A3-1B1AC2D9CCB5}" destId="{D841BF80-ABF7-4F13-8A5A-CB1BA02F8852}" srcOrd="0" destOrd="0" presId="urn:microsoft.com/office/officeart/2005/8/layout/vList2"/>
    <dgm:cxn modelId="{472ED28C-D7F9-4E71-B544-4F1A1EDB2789}" type="presParOf" srcId="{67CDC6BA-437E-4F8D-9B28-CFE02D84BD59}" destId="{D841BF80-ABF7-4F13-8A5A-CB1BA02F885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A81B84-2B0D-48A4-B75B-D0B8ECD9A255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D8EA9945-4DA0-4265-A70C-15463B3E7DE2}">
      <dgm:prSet/>
      <dgm:spPr/>
      <dgm:t>
        <a:bodyPr/>
        <a:lstStyle/>
        <a:p>
          <a:pPr rtl="0"/>
          <a:r>
            <a:rPr lang="nl-NL" dirty="0" smtClean="0"/>
            <a:t>Uitscheiding van afvalstoffen door de nieren</a:t>
          </a:r>
          <a:endParaRPr lang="nl-NL" dirty="0"/>
        </a:p>
      </dgm:t>
    </dgm:pt>
    <dgm:pt modelId="{00D6F64F-B1E3-46DF-AFFB-850464EEC2D6}" type="parTrans" cxnId="{FE65B7E1-A940-42BA-A764-9A76C0DB8558}">
      <dgm:prSet/>
      <dgm:spPr/>
      <dgm:t>
        <a:bodyPr/>
        <a:lstStyle/>
        <a:p>
          <a:endParaRPr lang="nl-NL"/>
        </a:p>
      </dgm:t>
    </dgm:pt>
    <dgm:pt modelId="{40F6513E-019E-4843-80A9-257FBB6B8ED5}" type="sibTrans" cxnId="{FE65B7E1-A940-42BA-A764-9A76C0DB8558}">
      <dgm:prSet/>
      <dgm:spPr/>
      <dgm:t>
        <a:bodyPr/>
        <a:lstStyle/>
        <a:p>
          <a:endParaRPr lang="nl-NL"/>
        </a:p>
      </dgm:t>
    </dgm:pt>
    <dgm:pt modelId="{2C818001-83BE-48C4-B5EB-4AE7752B2F28}" type="pres">
      <dgm:prSet presAssocID="{8AA81B84-2B0D-48A4-B75B-D0B8ECD9A25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3ADE0EE-4F5E-4283-ADBC-D7F28F05577D}" type="pres">
      <dgm:prSet presAssocID="{D8EA9945-4DA0-4265-A70C-15463B3E7DE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F65C8A5-D365-4643-A7C7-DF152EB931F3}" type="presOf" srcId="{D8EA9945-4DA0-4265-A70C-15463B3E7DE2}" destId="{63ADE0EE-4F5E-4283-ADBC-D7F28F05577D}" srcOrd="0" destOrd="0" presId="urn:microsoft.com/office/officeart/2005/8/layout/vList2"/>
    <dgm:cxn modelId="{1F8F4155-005E-4E14-A2C6-13A988E1F858}" type="presOf" srcId="{8AA81B84-2B0D-48A4-B75B-D0B8ECD9A255}" destId="{2C818001-83BE-48C4-B5EB-4AE7752B2F28}" srcOrd="0" destOrd="0" presId="urn:microsoft.com/office/officeart/2005/8/layout/vList2"/>
    <dgm:cxn modelId="{FE65B7E1-A940-42BA-A764-9A76C0DB8558}" srcId="{8AA81B84-2B0D-48A4-B75B-D0B8ECD9A255}" destId="{D8EA9945-4DA0-4265-A70C-15463B3E7DE2}" srcOrd="0" destOrd="0" parTransId="{00D6F64F-B1E3-46DF-AFFB-850464EEC2D6}" sibTransId="{40F6513E-019E-4843-80A9-257FBB6B8ED5}"/>
    <dgm:cxn modelId="{7A924D8B-DBD3-4C37-9DF8-43980A129F48}" type="presParOf" srcId="{2C818001-83BE-48C4-B5EB-4AE7752B2F28}" destId="{63ADE0EE-4F5E-4283-ADBC-D7F28F05577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82A798-23D2-4D5E-9E70-C2AAEAACB84D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A576EC09-FA95-4095-862E-8C9B47635979}">
      <dgm:prSet/>
      <dgm:spPr/>
      <dgm:t>
        <a:bodyPr/>
        <a:lstStyle/>
        <a:p>
          <a:pPr algn="ctr" rtl="0"/>
          <a:r>
            <a:rPr lang="nl-NL" dirty="0" smtClean="0"/>
            <a:t>Nieren: zuiveringsinstallatie</a:t>
          </a:r>
          <a:endParaRPr lang="nl-NL" dirty="0"/>
        </a:p>
      </dgm:t>
    </dgm:pt>
    <dgm:pt modelId="{FB6663EC-E01B-402B-BF2F-13722A2FA4D3}" type="parTrans" cxnId="{54E70652-22F9-4AD3-9096-ED3A6E40176E}">
      <dgm:prSet/>
      <dgm:spPr/>
      <dgm:t>
        <a:bodyPr/>
        <a:lstStyle/>
        <a:p>
          <a:endParaRPr lang="nl-NL"/>
        </a:p>
      </dgm:t>
    </dgm:pt>
    <dgm:pt modelId="{7DD73591-44BB-4B28-8480-C2E32502AEF5}" type="sibTrans" cxnId="{54E70652-22F9-4AD3-9096-ED3A6E40176E}">
      <dgm:prSet/>
      <dgm:spPr/>
      <dgm:t>
        <a:bodyPr/>
        <a:lstStyle/>
        <a:p>
          <a:endParaRPr lang="nl-NL"/>
        </a:p>
      </dgm:t>
    </dgm:pt>
    <dgm:pt modelId="{AFD6FFD4-E5B5-497F-8360-6DA476C223C2}" type="pres">
      <dgm:prSet presAssocID="{5182A798-23D2-4D5E-9E70-C2AAEAACB8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3D22CCA-63FA-4EEF-BFD5-781AE321381D}" type="pres">
      <dgm:prSet presAssocID="{A576EC09-FA95-4095-862E-8C9B4763597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4E70652-22F9-4AD3-9096-ED3A6E40176E}" srcId="{5182A798-23D2-4D5E-9E70-C2AAEAACB84D}" destId="{A576EC09-FA95-4095-862E-8C9B47635979}" srcOrd="0" destOrd="0" parTransId="{FB6663EC-E01B-402B-BF2F-13722A2FA4D3}" sibTransId="{7DD73591-44BB-4B28-8480-C2E32502AEF5}"/>
    <dgm:cxn modelId="{B44A27AF-704D-47D6-813E-2500AD24268A}" type="presOf" srcId="{A576EC09-FA95-4095-862E-8C9B47635979}" destId="{53D22CCA-63FA-4EEF-BFD5-781AE321381D}" srcOrd="0" destOrd="0" presId="urn:microsoft.com/office/officeart/2005/8/layout/vList2"/>
    <dgm:cxn modelId="{78C2D5BF-EB6B-4C7D-9436-B450DEA38618}" type="presOf" srcId="{5182A798-23D2-4D5E-9E70-C2AAEAACB84D}" destId="{AFD6FFD4-E5B5-497F-8360-6DA476C223C2}" srcOrd="0" destOrd="0" presId="urn:microsoft.com/office/officeart/2005/8/layout/vList2"/>
    <dgm:cxn modelId="{5176FD17-8131-402A-A94A-2C46058199A6}" type="presParOf" srcId="{AFD6FFD4-E5B5-497F-8360-6DA476C223C2}" destId="{53D22CCA-63FA-4EEF-BFD5-781AE321381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2ADBAA-1D08-42B6-A57F-BC7BF05E05C9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ACABCCFE-9435-43D5-A2A1-DA6EC4BD78E1}">
      <dgm:prSet custT="1"/>
      <dgm:spPr/>
      <dgm:t>
        <a:bodyPr/>
        <a:lstStyle/>
        <a:p>
          <a:pPr algn="l" rtl="0"/>
          <a:r>
            <a:rPr lang="nl-NL" sz="2000" dirty="0" smtClean="0"/>
            <a:t>De nieren halen stoffen uit het bloed.</a:t>
          </a:r>
        </a:p>
        <a:p>
          <a:pPr algn="l" rtl="0"/>
          <a:r>
            <a:rPr lang="nl-NL" sz="2000" b="1" dirty="0" smtClean="0"/>
            <a:t>1. Afvalstoffen</a:t>
          </a:r>
        </a:p>
        <a:p>
          <a:pPr algn="l" rtl="0"/>
          <a:r>
            <a:rPr lang="nl-NL" sz="2000" b="1" dirty="0" smtClean="0"/>
            <a:t>2. Overtollig water</a:t>
          </a:r>
        </a:p>
        <a:p>
          <a:pPr algn="l" rtl="0"/>
          <a:r>
            <a:rPr lang="nl-NL" sz="2000" b="1" dirty="0" smtClean="0"/>
            <a:t>3. Overtollige zouten</a:t>
          </a:r>
        </a:p>
        <a:p>
          <a:pPr algn="l" rtl="0"/>
          <a:r>
            <a:rPr lang="nl-NL" sz="2000" b="1" dirty="0" smtClean="0"/>
            <a:t>4. Schadelijke stoffen</a:t>
          </a:r>
        </a:p>
      </dgm:t>
    </dgm:pt>
    <dgm:pt modelId="{6770EBE7-BE1D-484F-B783-8222D6DB0068}" type="parTrans" cxnId="{132E40CC-79FF-4684-9445-D803DCA7ED07}">
      <dgm:prSet/>
      <dgm:spPr/>
      <dgm:t>
        <a:bodyPr/>
        <a:lstStyle/>
        <a:p>
          <a:pPr algn="ctr"/>
          <a:endParaRPr lang="nl-NL"/>
        </a:p>
      </dgm:t>
    </dgm:pt>
    <dgm:pt modelId="{DB222779-059E-4F62-B921-48CD4B4550A5}" type="sibTrans" cxnId="{132E40CC-79FF-4684-9445-D803DCA7ED07}">
      <dgm:prSet/>
      <dgm:spPr/>
      <dgm:t>
        <a:bodyPr/>
        <a:lstStyle/>
        <a:p>
          <a:pPr algn="ctr"/>
          <a:endParaRPr lang="nl-NL"/>
        </a:p>
      </dgm:t>
    </dgm:pt>
    <dgm:pt modelId="{2C1A8787-892F-48F3-AAD9-90CE10CBB909}">
      <dgm:prSet custT="1"/>
      <dgm:spPr/>
      <dgm:t>
        <a:bodyPr/>
        <a:lstStyle/>
        <a:p>
          <a:pPr algn="ctr" rtl="0"/>
          <a:r>
            <a:rPr lang="nl-NL" sz="2000" dirty="0" smtClean="0"/>
            <a:t>Samen vormen deze de urine</a:t>
          </a:r>
          <a:endParaRPr lang="nl-NL" sz="2000" dirty="0"/>
        </a:p>
      </dgm:t>
    </dgm:pt>
    <dgm:pt modelId="{D8A8A77E-918B-4CD5-8892-D512E1F04049}" type="parTrans" cxnId="{0BCBA2C8-0937-451B-9590-100C24F5AC7E}">
      <dgm:prSet/>
      <dgm:spPr/>
      <dgm:t>
        <a:bodyPr/>
        <a:lstStyle/>
        <a:p>
          <a:pPr algn="ctr"/>
          <a:endParaRPr lang="nl-NL"/>
        </a:p>
      </dgm:t>
    </dgm:pt>
    <dgm:pt modelId="{9F332EC0-28BA-43A4-8C0D-F9383CF5A40B}" type="sibTrans" cxnId="{0BCBA2C8-0937-451B-9590-100C24F5AC7E}">
      <dgm:prSet/>
      <dgm:spPr/>
      <dgm:t>
        <a:bodyPr/>
        <a:lstStyle/>
        <a:p>
          <a:pPr algn="ctr"/>
          <a:endParaRPr lang="nl-NL"/>
        </a:p>
      </dgm:t>
    </dgm:pt>
    <dgm:pt modelId="{A3275708-7EBE-448E-8DE2-7B42ED3B2E41}" type="pres">
      <dgm:prSet presAssocID="{2A2ADBAA-1D08-42B6-A57F-BC7BF05E05C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35454DE-5CAE-44C4-A25A-E1077D267627}" type="pres">
      <dgm:prSet presAssocID="{ACABCCFE-9435-43D5-A2A1-DA6EC4BD78E1}" presName="parentText" presStyleLbl="node1" presStyleIdx="0" presStyleCnt="2" custScaleY="14698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B6AA46F-CB3F-4EAA-B318-22CE99EEE640}" type="pres">
      <dgm:prSet presAssocID="{DB222779-059E-4F62-B921-48CD4B4550A5}" presName="spacer" presStyleCnt="0"/>
      <dgm:spPr/>
    </dgm:pt>
    <dgm:pt modelId="{34C05B0D-1BE1-4200-B21A-1E1482CD4CF9}" type="pres">
      <dgm:prSet presAssocID="{2C1A8787-892F-48F3-AAD9-90CE10CBB909}" presName="parentText" presStyleLbl="node1" presStyleIdx="1" presStyleCnt="2" custScaleY="2752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03E63F4-DD98-4EFF-AD16-E59E71BD0141}" type="presOf" srcId="{2A2ADBAA-1D08-42B6-A57F-BC7BF05E05C9}" destId="{A3275708-7EBE-448E-8DE2-7B42ED3B2E41}" srcOrd="0" destOrd="0" presId="urn:microsoft.com/office/officeart/2005/8/layout/vList2"/>
    <dgm:cxn modelId="{D2424F0B-CE14-445F-99E9-D7D0DC81B99A}" type="presOf" srcId="{2C1A8787-892F-48F3-AAD9-90CE10CBB909}" destId="{34C05B0D-1BE1-4200-B21A-1E1482CD4CF9}" srcOrd="0" destOrd="0" presId="urn:microsoft.com/office/officeart/2005/8/layout/vList2"/>
    <dgm:cxn modelId="{132E40CC-79FF-4684-9445-D803DCA7ED07}" srcId="{2A2ADBAA-1D08-42B6-A57F-BC7BF05E05C9}" destId="{ACABCCFE-9435-43D5-A2A1-DA6EC4BD78E1}" srcOrd="0" destOrd="0" parTransId="{6770EBE7-BE1D-484F-B783-8222D6DB0068}" sibTransId="{DB222779-059E-4F62-B921-48CD4B4550A5}"/>
    <dgm:cxn modelId="{0BCBA2C8-0937-451B-9590-100C24F5AC7E}" srcId="{2A2ADBAA-1D08-42B6-A57F-BC7BF05E05C9}" destId="{2C1A8787-892F-48F3-AAD9-90CE10CBB909}" srcOrd="1" destOrd="0" parTransId="{D8A8A77E-918B-4CD5-8892-D512E1F04049}" sibTransId="{9F332EC0-28BA-43A4-8C0D-F9383CF5A40B}"/>
    <dgm:cxn modelId="{9EDEF473-BFED-4DC3-867E-5DD314175906}" type="presOf" srcId="{ACABCCFE-9435-43D5-A2A1-DA6EC4BD78E1}" destId="{835454DE-5CAE-44C4-A25A-E1077D267627}" srcOrd="0" destOrd="0" presId="urn:microsoft.com/office/officeart/2005/8/layout/vList2"/>
    <dgm:cxn modelId="{760229EB-FAD3-4118-B618-5E939F09F2E1}" type="presParOf" srcId="{A3275708-7EBE-448E-8DE2-7B42ED3B2E41}" destId="{835454DE-5CAE-44C4-A25A-E1077D267627}" srcOrd="0" destOrd="0" presId="urn:microsoft.com/office/officeart/2005/8/layout/vList2"/>
    <dgm:cxn modelId="{7F665B17-0A91-46C5-BEE0-0C6F6E4E9C22}" type="presParOf" srcId="{A3275708-7EBE-448E-8DE2-7B42ED3B2E41}" destId="{0B6AA46F-CB3F-4EAA-B318-22CE99EEE640}" srcOrd="1" destOrd="0" presId="urn:microsoft.com/office/officeart/2005/8/layout/vList2"/>
    <dgm:cxn modelId="{18A17D64-4318-4CC9-B079-73B2A88B109E}" type="presParOf" srcId="{A3275708-7EBE-448E-8DE2-7B42ED3B2E41}" destId="{34C05B0D-1BE1-4200-B21A-1E1482CD4CF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7AF5CA9-BE42-44FF-83B2-721651740ED0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D1D3617D-E0DC-4940-A182-1469B8C43264}">
      <dgm:prSet/>
      <dgm:spPr/>
      <dgm:t>
        <a:bodyPr/>
        <a:lstStyle/>
        <a:p>
          <a:pPr algn="ctr" rtl="0"/>
          <a:r>
            <a:rPr lang="nl-NL" dirty="0" smtClean="0"/>
            <a:t>Urinewegstelsel</a:t>
          </a:r>
          <a:endParaRPr lang="nl-NL" dirty="0"/>
        </a:p>
      </dgm:t>
    </dgm:pt>
    <dgm:pt modelId="{D8D326D3-73D1-472C-8164-A802A3E34C89}" type="parTrans" cxnId="{4D9DF048-DCE2-4B96-BE2D-A7817AEB6DD2}">
      <dgm:prSet/>
      <dgm:spPr/>
      <dgm:t>
        <a:bodyPr/>
        <a:lstStyle/>
        <a:p>
          <a:endParaRPr lang="nl-NL"/>
        </a:p>
      </dgm:t>
    </dgm:pt>
    <dgm:pt modelId="{76B66521-5B2A-4AFA-B8CD-47662F7BB658}" type="sibTrans" cxnId="{4D9DF048-DCE2-4B96-BE2D-A7817AEB6DD2}">
      <dgm:prSet/>
      <dgm:spPr/>
      <dgm:t>
        <a:bodyPr/>
        <a:lstStyle/>
        <a:p>
          <a:endParaRPr lang="nl-NL"/>
        </a:p>
      </dgm:t>
    </dgm:pt>
    <dgm:pt modelId="{3E3551F0-2F6C-4626-884F-443438F6D895}" type="pres">
      <dgm:prSet presAssocID="{47AF5CA9-BE42-44FF-83B2-721651740E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7C43749-3C85-4415-93D0-AA6003C619BF}" type="pres">
      <dgm:prSet presAssocID="{D1D3617D-E0DC-4940-A182-1469B8C4326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7A550F2-017B-4DCD-852A-51983E4A3773}" type="presOf" srcId="{D1D3617D-E0DC-4940-A182-1469B8C43264}" destId="{27C43749-3C85-4415-93D0-AA6003C619BF}" srcOrd="0" destOrd="0" presId="urn:microsoft.com/office/officeart/2005/8/layout/vList2"/>
    <dgm:cxn modelId="{4D9DF048-DCE2-4B96-BE2D-A7817AEB6DD2}" srcId="{47AF5CA9-BE42-44FF-83B2-721651740ED0}" destId="{D1D3617D-E0DC-4940-A182-1469B8C43264}" srcOrd="0" destOrd="0" parTransId="{D8D326D3-73D1-472C-8164-A802A3E34C89}" sibTransId="{76B66521-5B2A-4AFA-B8CD-47662F7BB658}"/>
    <dgm:cxn modelId="{8DA975DB-2E71-41C3-88B3-AFB380BF1A89}" type="presOf" srcId="{47AF5CA9-BE42-44FF-83B2-721651740ED0}" destId="{3E3551F0-2F6C-4626-884F-443438F6D895}" srcOrd="0" destOrd="0" presId="urn:microsoft.com/office/officeart/2005/8/layout/vList2"/>
    <dgm:cxn modelId="{F4C469AB-B210-4499-A4CF-AC5DDA1C7058}" type="presParOf" srcId="{3E3551F0-2F6C-4626-884F-443438F6D895}" destId="{27C43749-3C85-4415-93D0-AA6003C619B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C45BB4E-8148-4ECD-ACF2-755E4B434F4C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F59CF05C-8903-49B1-8641-BDFB68226D91}">
      <dgm:prSet/>
      <dgm:spPr/>
      <dgm:t>
        <a:bodyPr/>
        <a:lstStyle/>
        <a:p>
          <a:pPr algn="ctr" rtl="0"/>
          <a:r>
            <a:rPr lang="nl-NL" dirty="0" smtClean="0"/>
            <a:t>Hoe werken je nieren?</a:t>
          </a:r>
          <a:endParaRPr lang="nl-NL" dirty="0"/>
        </a:p>
      </dgm:t>
    </dgm:pt>
    <dgm:pt modelId="{4C38A8AB-C0C6-4AA5-9DC0-1C9A32966D80}" type="parTrans" cxnId="{4850FDD6-4458-49D6-8E41-10D92004689E}">
      <dgm:prSet/>
      <dgm:spPr/>
      <dgm:t>
        <a:bodyPr/>
        <a:lstStyle/>
        <a:p>
          <a:endParaRPr lang="nl-NL"/>
        </a:p>
      </dgm:t>
    </dgm:pt>
    <dgm:pt modelId="{3C73E25C-8A12-4B6D-BF73-7E78B67D5859}" type="sibTrans" cxnId="{4850FDD6-4458-49D6-8E41-10D92004689E}">
      <dgm:prSet/>
      <dgm:spPr/>
      <dgm:t>
        <a:bodyPr/>
        <a:lstStyle/>
        <a:p>
          <a:endParaRPr lang="nl-NL"/>
        </a:p>
      </dgm:t>
    </dgm:pt>
    <dgm:pt modelId="{4F72ECBB-50D7-4279-A942-8C9EB82B8F07}" type="pres">
      <dgm:prSet presAssocID="{EC45BB4E-8148-4ECD-ACF2-755E4B434F4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F8B808C-4458-44B1-84EB-A98492CB7FAD}" type="pres">
      <dgm:prSet presAssocID="{F59CF05C-8903-49B1-8641-BDFB68226D9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850FDD6-4458-49D6-8E41-10D92004689E}" srcId="{EC45BB4E-8148-4ECD-ACF2-755E4B434F4C}" destId="{F59CF05C-8903-49B1-8641-BDFB68226D91}" srcOrd="0" destOrd="0" parTransId="{4C38A8AB-C0C6-4AA5-9DC0-1C9A32966D80}" sibTransId="{3C73E25C-8A12-4B6D-BF73-7E78B67D5859}"/>
    <dgm:cxn modelId="{E4236365-9328-4C28-9DB0-FCA1B9FD359B}" type="presOf" srcId="{F59CF05C-8903-49B1-8641-BDFB68226D91}" destId="{AF8B808C-4458-44B1-84EB-A98492CB7FAD}" srcOrd="0" destOrd="0" presId="urn:microsoft.com/office/officeart/2005/8/layout/vList2"/>
    <dgm:cxn modelId="{E5390871-E161-451D-8A3F-FB64C2ACD2E5}" type="presOf" srcId="{EC45BB4E-8148-4ECD-ACF2-755E4B434F4C}" destId="{4F72ECBB-50D7-4279-A942-8C9EB82B8F07}" srcOrd="0" destOrd="0" presId="urn:microsoft.com/office/officeart/2005/8/layout/vList2"/>
    <dgm:cxn modelId="{5419A720-6A42-48BF-9A62-CCFEF588D47F}" type="presParOf" srcId="{4F72ECBB-50D7-4279-A942-8C9EB82B8F07}" destId="{AF8B808C-4458-44B1-84EB-A98492CB7FA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9FF280B-3ED6-4E8A-9556-14CBB560E62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29D29F53-804D-4299-B14A-39DE1CB15EB0}">
      <dgm:prSet custT="1"/>
      <dgm:spPr/>
      <dgm:t>
        <a:bodyPr/>
        <a:lstStyle/>
        <a:p>
          <a:pPr algn="ctr" rtl="0"/>
          <a:r>
            <a:rPr lang="nl-NL" sz="2400" dirty="0" smtClean="0"/>
            <a:t>De nierslagader voert zuurstofrijk bloed naar de nieren.</a:t>
          </a:r>
          <a:endParaRPr lang="nl-NL" sz="2400" dirty="0"/>
        </a:p>
      </dgm:t>
    </dgm:pt>
    <dgm:pt modelId="{D17621D8-641B-4B82-94D1-330040DE7D6B}" type="parTrans" cxnId="{576BC473-0064-47E0-83EF-7FA8B316604D}">
      <dgm:prSet/>
      <dgm:spPr/>
      <dgm:t>
        <a:bodyPr/>
        <a:lstStyle/>
        <a:p>
          <a:pPr algn="ctr"/>
          <a:endParaRPr lang="nl-NL"/>
        </a:p>
      </dgm:t>
    </dgm:pt>
    <dgm:pt modelId="{72070839-C652-4229-9481-4EF10A9E5DDB}" type="sibTrans" cxnId="{576BC473-0064-47E0-83EF-7FA8B316604D}">
      <dgm:prSet/>
      <dgm:spPr/>
      <dgm:t>
        <a:bodyPr/>
        <a:lstStyle/>
        <a:p>
          <a:pPr algn="ctr"/>
          <a:endParaRPr lang="nl-NL"/>
        </a:p>
      </dgm:t>
    </dgm:pt>
    <dgm:pt modelId="{0EBC326A-69F1-41D2-B9C7-D34695E7F8DD}">
      <dgm:prSet custT="1"/>
      <dgm:spPr/>
      <dgm:t>
        <a:bodyPr/>
        <a:lstStyle/>
        <a:p>
          <a:pPr algn="ctr" rtl="0"/>
          <a:r>
            <a:rPr lang="nl-NL" sz="2400" dirty="0" smtClean="0"/>
            <a:t>In het bloed zitten veel </a:t>
          </a:r>
          <a:r>
            <a:rPr lang="nl-NL" sz="2400" b="1" dirty="0" smtClean="0"/>
            <a:t>afvalstoffen</a:t>
          </a:r>
          <a:r>
            <a:rPr lang="nl-NL" sz="2400" b="0" dirty="0" smtClean="0"/>
            <a:t>.</a:t>
          </a:r>
          <a:endParaRPr lang="nl-NL" sz="2400" b="1" dirty="0"/>
        </a:p>
      </dgm:t>
    </dgm:pt>
    <dgm:pt modelId="{53E0BA70-0598-484C-988E-C90055879B6E}" type="parTrans" cxnId="{8ECA5E65-9895-4673-91F4-5FEA5F4AB7FE}">
      <dgm:prSet/>
      <dgm:spPr/>
      <dgm:t>
        <a:bodyPr/>
        <a:lstStyle/>
        <a:p>
          <a:pPr algn="ctr"/>
          <a:endParaRPr lang="nl-NL"/>
        </a:p>
      </dgm:t>
    </dgm:pt>
    <dgm:pt modelId="{A2D6B42E-BD0F-40F4-A346-51E7B04CF9E8}" type="sibTrans" cxnId="{8ECA5E65-9895-4673-91F4-5FEA5F4AB7FE}">
      <dgm:prSet/>
      <dgm:spPr/>
      <dgm:t>
        <a:bodyPr/>
        <a:lstStyle/>
        <a:p>
          <a:pPr algn="ctr"/>
          <a:endParaRPr lang="nl-NL"/>
        </a:p>
      </dgm:t>
    </dgm:pt>
    <dgm:pt modelId="{EE5F8525-32C7-4569-9979-488FE1F26E52}">
      <dgm:prSet custT="1"/>
      <dgm:spPr/>
      <dgm:t>
        <a:bodyPr/>
        <a:lstStyle/>
        <a:p>
          <a:pPr algn="ctr" rtl="0"/>
          <a:r>
            <a:rPr lang="nl-NL" sz="2400" dirty="0" smtClean="0"/>
            <a:t>Alle overbodige stoffen en water worden uit het bloed gehaald.</a:t>
          </a:r>
          <a:endParaRPr lang="nl-NL" sz="2400" dirty="0"/>
        </a:p>
      </dgm:t>
    </dgm:pt>
    <dgm:pt modelId="{0FC91AF5-E9E1-4EE2-A712-6044A4AC1079}" type="parTrans" cxnId="{0DFA5BA6-340F-4867-8FD0-FD1D35C2B152}">
      <dgm:prSet/>
      <dgm:spPr/>
      <dgm:t>
        <a:bodyPr/>
        <a:lstStyle/>
        <a:p>
          <a:pPr algn="ctr"/>
          <a:endParaRPr lang="nl-NL"/>
        </a:p>
      </dgm:t>
    </dgm:pt>
    <dgm:pt modelId="{939E9754-0F4A-44D9-8C21-81DAF8345DC0}" type="sibTrans" cxnId="{0DFA5BA6-340F-4867-8FD0-FD1D35C2B152}">
      <dgm:prSet/>
      <dgm:spPr/>
      <dgm:t>
        <a:bodyPr/>
        <a:lstStyle/>
        <a:p>
          <a:pPr algn="ctr"/>
          <a:endParaRPr lang="nl-NL"/>
        </a:p>
      </dgm:t>
    </dgm:pt>
    <dgm:pt modelId="{94C4C22C-985D-46AB-8B8A-7DB6203DA002}">
      <dgm:prSet custT="1"/>
      <dgm:spPr/>
      <dgm:t>
        <a:bodyPr/>
        <a:lstStyle/>
        <a:p>
          <a:pPr algn="ctr" rtl="0"/>
          <a:r>
            <a:rPr lang="nl-NL" sz="2400" dirty="0" smtClean="0"/>
            <a:t>Vervolgens worden alle bruikbare stoffen weer teruggebracht naar het bloed.</a:t>
          </a:r>
          <a:endParaRPr lang="nl-NL" sz="2400" dirty="0"/>
        </a:p>
      </dgm:t>
    </dgm:pt>
    <dgm:pt modelId="{9E99E166-4FAC-4C8F-A227-D57A1EFEF766}" type="parTrans" cxnId="{C28761FB-D4C5-4350-83B6-77656D74FDE2}">
      <dgm:prSet/>
      <dgm:spPr/>
      <dgm:t>
        <a:bodyPr/>
        <a:lstStyle/>
        <a:p>
          <a:pPr algn="ctr"/>
          <a:endParaRPr lang="nl-NL"/>
        </a:p>
      </dgm:t>
    </dgm:pt>
    <dgm:pt modelId="{33EA2256-E612-4F4E-A69D-EDB135E4FB95}" type="sibTrans" cxnId="{C28761FB-D4C5-4350-83B6-77656D74FDE2}">
      <dgm:prSet/>
      <dgm:spPr/>
      <dgm:t>
        <a:bodyPr/>
        <a:lstStyle/>
        <a:p>
          <a:pPr algn="ctr"/>
          <a:endParaRPr lang="nl-NL"/>
        </a:p>
      </dgm:t>
    </dgm:pt>
    <dgm:pt modelId="{87F37034-9130-4CAE-BB8C-B82138C9DA8E}" type="pres">
      <dgm:prSet presAssocID="{D9FF280B-3ED6-4E8A-9556-14CBB560E6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8BB584C-4ADC-4244-9247-E17402101178}" type="pres">
      <dgm:prSet presAssocID="{29D29F53-804D-4299-B14A-39DE1CB15EB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723D74F-6D3E-4AC1-B8C3-45454597012B}" type="pres">
      <dgm:prSet presAssocID="{72070839-C652-4229-9481-4EF10A9E5DDB}" presName="spacer" presStyleCnt="0"/>
      <dgm:spPr/>
    </dgm:pt>
    <dgm:pt modelId="{919FE2CA-7460-4079-8B53-514FCE1927B3}" type="pres">
      <dgm:prSet presAssocID="{0EBC326A-69F1-41D2-B9C7-D34695E7F8D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BF5BA7F-2CE4-4C44-A0B5-CED0DEB32F73}" type="pres">
      <dgm:prSet presAssocID="{A2D6B42E-BD0F-40F4-A346-51E7B04CF9E8}" presName="spacer" presStyleCnt="0"/>
      <dgm:spPr/>
    </dgm:pt>
    <dgm:pt modelId="{A3336BE3-D5FB-4C93-97E3-F6761F905B31}" type="pres">
      <dgm:prSet presAssocID="{EE5F8525-32C7-4569-9979-488FE1F26E5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2C53957-943B-4133-8B61-60D1A0D9EE87}" type="pres">
      <dgm:prSet presAssocID="{939E9754-0F4A-44D9-8C21-81DAF8345DC0}" presName="spacer" presStyleCnt="0"/>
      <dgm:spPr/>
    </dgm:pt>
    <dgm:pt modelId="{5EEB1BE4-4F51-402C-B128-019005383A6E}" type="pres">
      <dgm:prSet presAssocID="{94C4C22C-985D-46AB-8B8A-7DB6203DA00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7AAB382-AD35-4660-8822-B1904AE629CD}" type="presOf" srcId="{94C4C22C-985D-46AB-8B8A-7DB6203DA002}" destId="{5EEB1BE4-4F51-402C-B128-019005383A6E}" srcOrd="0" destOrd="0" presId="urn:microsoft.com/office/officeart/2005/8/layout/vList2"/>
    <dgm:cxn modelId="{C28761FB-D4C5-4350-83B6-77656D74FDE2}" srcId="{D9FF280B-3ED6-4E8A-9556-14CBB560E624}" destId="{94C4C22C-985D-46AB-8B8A-7DB6203DA002}" srcOrd="3" destOrd="0" parTransId="{9E99E166-4FAC-4C8F-A227-D57A1EFEF766}" sibTransId="{33EA2256-E612-4F4E-A69D-EDB135E4FB95}"/>
    <dgm:cxn modelId="{8ECA5E65-9895-4673-91F4-5FEA5F4AB7FE}" srcId="{D9FF280B-3ED6-4E8A-9556-14CBB560E624}" destId="{0EBC326A-69F1-41D2-B9C7-D34695E7F8DD}" srcOrd="1" destOrd="0" parTransId="{53E0BA70-0598-484C-988E-C90055879B6E}" sibTransId="{A2D6B42E-BD0F-40F4-A346-51E7B04CF9E8}"/>
    <dgm:cxn modelId="{E1516B52-0923-4056-892C-33838461324F}" type="presOf" srcId="{EE5F8525-32C7-4569-9979-488FE1F26E52}" destId="{A3336BE3-D5FB-4C93-97E3-F6761F905B31}" srcOrd="0" destOrd="0" presId="urn:microsoft.com/office/officeart/2005/8/layout/vList2"/>
    <dgm:cxn modelId="{576BC473-0064-47E0-83EF-7FA8B316604D}" srcId="{D9FF280B-3ED6-4E8A-9556-14CBB560E624}" destId="{29D29F53-804D-4299-B14A-39DE1CB15EB0}" srcOrd="0" destOrd="0" parTransId="{D17621D8-641B-4B82-94D1-330040DE7D6B}" sibTransId="{72070839-C652-4229-9481-4EF10A9E5DDB}"/>
    <dgm:cxn modelId="{0DFA5BA6-340F-4867-8FD0-FD1D35C2B152}" srcId="{D9FF280B-3ED6-4E8A-9556-14CBB560E624}" destId="{EE5F8525-32C7-4569-9979-488FE1F26E52}" srcOrd="2" destOrd="0" parTransId="{0FC91AF5-E9E1-4EE2-A712-6044A4AC1079}" sibTransId="{939E9754-0F4A-44D9-8C21-81DAF8345DC0}"/>
    <dgm:cxn modelId="{0F504B5B-6A7E-4DAA-B08F-AFE3C5A4318B}" type="presOf" srcId="{0EBC326A-69F1-41D2-B9C7-D34695E7F8DD}" destId="{919FE2CA-7460-4079-8B53-514FCE1927B3}" srcOrd="0" destOrd="0" presId="urn:microsoft.com/office/officeart/2005/8/layout/vList2"/>
    <dgm:cxn modelId="{D1646A64-5B2E-499A-8DC0-7516BE0015BB}" type="presOf" srcId="{D9FF280B-3ED6-4E8A-9556-14CBB560E624}" destId="{87F37034-9130-4CAE-BB8C-B82138C9DA8E}" srcOrd="0" destOrd="0" presId="urn:microsoft.com/office/officeart/2005/8/layout/vList2"/>
    <dgm:cxn modelId="{16993D76-539C-488B-8D9F-15309DB41745}" type="presOf" srcId="{29D29F53-804D-4299-B14A-39DE1CB15EB0}" destId="{A8BB584C-4ADC-4244-9247-E17402101178}" srcOrd="0" destOrd="0" presId="urn:microsoft.com/office/officeart/2005/8/layout/vList2"/>
    <dgm:cxn modelId="{C85CE233-99BD-4287-A25A-6F508F9E8C6B}" type="presParOf" srcId="{87F37034-9130-4CAE-BB8C-B82138C9DA8E}" destId="{A8BB584C-4ADC-4244-9247-E17402101178}" srcOrd="0" destOrd="0" presId="urn:microsoft.com/office/officeart/2005/8/layout/vList2"/>
    <dgm:cxn modelId="{D2090DC0-FB61-4C96-A273-823BA7C718E3}" type="presParOf" srcId="{87F37034-9130-4CAE-BB8C-B82138C9DA8E}" destId="{C723D74F-6D3E-4AC1-B8C3-45454597012B}" srcOrd="1" destOrd="0" presId="urn:microsoft.com/office/officeart/2005/8/layout/vList2"/>
    <dgm:cxn modelId="{084080A6-D7EF-4082-8588-0ABDCABC15EA}" type="presParOf" srcId="{87F37034-9130-4CAE-BB8C-B82138C9DA8E}" destId="{919FE2CA-7460-4079-8B53-514FCE1927B3}" srcOrd="2" destOrd="0" presId="urn:microsoft.com/office/officeart/2005/8/layout/vList2"/>
    <dgm:cxn modelId="{08B168F5-DD02-496A-A2F2-13A63D1E8264}" type="presParOf" srcId="{87F37034-9130-4CAE-BB8C-B82138C9DA8E}" destId="{3BF5BA7F-2CE4-4C44-A0B5-CED0DEB32F73}" srcOrd="3" destOrd="0" presId="urn:microsoft.com/office/officeart/2005/8/layout/vList2"/>
    <dgm:cxn modelId="{2CA1691A-35AC-43BA-9B7D-257EE1FF1038}" type="presParOf" srcId="{87F37034-9130-4CAE-BB8C-B82138C9DA8E}" destId="{A3336BE3-D5FB-4C93-97E3-F6761F905B31}" srcOrd="4" destOrd="0" presId="urn:microsoft.com/office/officeart/2005/8/layout/vList2"/>
    <dgm:cxn modelId="{8780AC8E-5C2B-44B4-96B4-235ADF599264}" type="presParOf" srcId="{87F37034-9130-4CAE-BB8C-B82138C9DA8E}" destId="{42C53957-943B-4133-8B61-60D1A0D9EE87}" srcOrd="5" destOrd="0" presId="urn:microsoft.com/office/officeart/2005/8/layout/vList2"/>
    <dgm:cxn modelId="{72E8615F-9A76-4C97-B7C2-40F41EF63F82}" type="presParOf" srcId="{87F37034-9130-4CAE-BB8C-B82138C9DA8E}" destId="{5EEB1BE4-4F51-402C-B128-019005383A6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D438652-57A7-4A69-9F7B-E7C985A00A76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39B9E936-387D-474A-8E51-E9496BDC8CAC}">
      <dgm:prSet/>
      <dgm:spPr/>
      <dgm:t>
        <a:bodyPr/>
        <a:lstStyle/>
        <a:p>
          <a:pPr algn="ctr" rtl="0"/>
          <a:r>
            <a:rPr lang="nl-NL" smtClean="0"/>
            <a:t>Hoe werken je nieren? II</a:t>
          </a:r>
          <a:endParaRPr lang="nl-NL"/>
        </a:p>
      </dgm:t>
    </dgm:pt>
    <dgm:pt modelId="{4466430D-9FE8-47D9-BB8A-A3E89523FD38}" type="parTrans" cxnId="{EEA23873-E20A-44F7-8049-8E675066A6AF}">
      <dgm:prSet/>
      <dgm:spPr/>
      <dgm:t>
        <a:bodyPr/>
        <a:lstStyle/>
        <a:p>
          <a:endParaRPr lang="nl-NL"/>
        </a:p>
      </dgm:t>
    </dgm:pt>
    <dgm:pt modelId="{AE2F62BB-8FF1-454A-A0E8-781BC65F274F}" type="sibTrans" cxnId="{EEA23873-E20A-44F7-8049-8E675066A6AF}">
      <dgm:prSet/>
      <dgm:spPr/>
      <dgm:t>
        <a:bodyPr/>
        <a:lstStyle/>
        <a:p>
          <a:endParaRPr lang="nl-NL"/>
        </a:p>
      </dgm:t>
    </dgm:pt>
    <dgm:pt modelId="{CB961B8A-E276-48CD-A178-29ADBB884C0A}" type="pres">
      <dgm:prSet presAssocID="{ED438652-57A7-4A69-9F7B-E7C985A00A7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1BE5CD3-A671-4391-92F6-F953611A29C2}" type="pres">
      <dgm:prSet presAssocID="{39B9E936-387D-474A-8E51-E9496BDC8CA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67757AD-4D41-459B-8C32-4A9FDABE9EA1}" type="presOf" srcId="{39B9E936-387D-474A-8E51-E9496BDC8CAC}" destId="{A1BE5CD3-A671-4391-92F6-F953611A29C2}" srcOrd="0" destOrd="0" presId="urn:microsoft.com/office/officeart/2005/8/layout/vList2"/>
    <dgm:cxn modelId="{EEA23873-E20A-44F7-8049-8E675066A6AF}" srcId="{ED438652-57A7-4A69-9F7B-E7C985A00A76}" destId="{39B9E936-387D-474A-8E51-E9496BDC8CAC}" srcOrd="0" destOrd="0" parTransId="{4466430D-9FE8-47D9-BB8A-A3E89523FD38}" sibTransId="{AE2F62BB-8FF1-454A-A0E8-781BC65F274F}"/>
    <dgm:cxn modelId="{92C2EC27-4B2F-4547-BFFD-E5A8E10F9E95}" type="presOf" srcId="{ED438652-57A7-4A69-9F7B-E7C985A00A76}" destId="{CB961B8A-E276-48CD-A178-29ADBB884C0A}" srcOrd="0" destOrd="0" presId="urn:microsoft.com/office/officeart/2005/8/layout/vList2"/>
    <dgm:cxn modelId="{EA57BA27-2229-4384-9275-9AE47610CFF6}" type="presParOf" srcId="{CB961B8A-E276-48CD-A178-29ADBB884C0A}" destId="{A1BE5CD3-A671-4391-92F6-F953611A29C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03CE20D-4775-4481-8EF7-E2D6C7E5E24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CBD788D7-D691-45AA-BC40-FDA9A37E7EB7}">
      <dgm:prSet custT="1"/>
      <dgm:spPr/>
      <dgm:t>
        <a:bodyPr/>
        <a:lstStyle/>
        <a:p>
          <a:pPr algn="ctr" rtl="0"/>
          <a:r>
            <a:rPr lang="nl-NL" sz="2400" b="0" dirty="0" smtClean="0"/>
            <a:t>De urine wordt verzameld in het </a:t>
          </a:r>
          <a:r>
            <a:rPr lang="nl-NL" sz="2400" b="1" dirty="0" smtClean="0"/>
            <a:t>nierbekken.</a:t>
          </a:r>
          <a:endParaRPr lang="nl-NL" sz="2400" b="1" dirty="0"/>
        </a:p>
      </dgm:t>
    </dgm:pt>
    <dgm:pt modelId="{D486F32E-F0DF-4549-811B-9A9ADC813BB6}" type="parTrans" cxnId="{9C63930E-3846-4A65-B75C-A98F8F4FD389}">
      <dgm:prSet/>
      <dgm:spPr/>
      <dgm:t>
        <a:bodyPr/>
        <a:lstStyle/>
        <a:p>
          <a:pPr algn="ctr"/>
          <a:endParaRPr lang="nl-NL" sz="2000" b="0"/>
        </a:p>
      </dgm:t>
    </dgm:pt>
    <dgm:pt modelId="{D520C530-1A6E-4B35-905A-0F6E63596B68}" type="sibTrans" cxnId="{9C63930E-3846-4A65-B75C-A98F8F4FD389}">
      <dgm:prSet/>
      <dgm:spPr/>
      <dgm:t>
        <a:bodyPr/>
        <a:lstStyle/>
        <a:p>
          <a:pPr algn="ctr"/>
          <a:endParaRPr lang="nl-NL" sz="2000" b="0"/>
        </a:p>
      </dgm:t>
    </dgm:pt>
    <dgm:pt modelId="{E6C8D091-A389-449A-9075-B90D7338FDBA}">
      <dgm:prSet custT="1"/>
      <dgm:spPr/>
      <dgm:t>
        <a:bodyPr/>
        <a:lstStyle/>
        <a:p>
          <a:pPr algn="ctr" rtl="0"/>
          <a:r>
            <a:rPr lang="nl-NL" sz="2400" b="0" dirty="0" smtClean="0"/>
            <a:t>Vanuit het nierbekken wordt de urine vervoerd naar de </a:t>
          </a:r>
          <a:r>
            <a:rPr lang="nl-NL" sz="2400" b="1" dirty="0" smtClean="0"/>
            <a:t>blaas</a:t>
          </a:r>
          <a:r>
            <a:rPr lang="nl-NL" sz="2400" b="0" dirty="0" smtClean="0"/>
            <a:t> via de </a:t>
          </a:r>
          <a:r>
            <a:rPr lang="nl-NL" sz="2400" b="1" dirty="0" smtClean="0"/>
            <a:t>urineleiders.</a:t>
          </a:r>
          <a:endParaRPr lang="nl-NL" sz="2400" b="1" dirty="0"/>
        </a:p>
      </dgm:t>
    </dgm:pt>
    <dgm:pt modelId="{6F713F1E-FD44-43BD-B1F2-C6F33C9E3A6A}" type="parTrans" cxnId="{0B4BDB47-5184-4DD6-BF32-695F5A58DBD5}">
      <dgm:prSet/>
      <dgm:spPr/>
      <dgm:t>
        <a:bodyPr/>
        <a:lstStyle/>
        <a:p>
          <a:pPr algn="ctr"/>
          <a:endParaRPr lang="nl-NL" sz="2000" b="0"/>
        </a:p>
      </dgm:t>
    </dgm:pt>
    <dgm:pt modelId="{E671E4AC-93C5-4062-8046-8E1020AD991B}" type="sibTrans" cxnId="{0B4BDB47-5184-4DD6-BF32-695F5A58DBD5}">
      <dgm:prSet/>
      <dgm:spPr/>
      <dgm:t>
        <a:bodyPr/>
        <a:lstStyle/>
        <a:p>
          <a:pPr algn="ctr"/>
          <a:endParaRPr lang="nl-NL" sz="2000" b="0"/>
        </a:p>
      </dgm:t>
    </dgm:pt>
    <dgm:pt modelId="{DB646800-9B61-486C-AB01-3F65802CFDB4}">
      <dgm:prSet custT="1"/>
      <dgm:spPr/>
      <dgm:t>
        <a:bodyPr/>
        <a:lstStyle/>
        <a:p>
          <a:pPr algn="ctr" rtl="0"/>
          <a:r>
            <a:rPr lang="nl-NL" sz="2400" b="0" dirty="0" smtClean="0"/>
            <a:t>De urine verlaat via de </a:t>
          </a:r>
          <a:r>
            <a:rPr lang="nl-NL" sz="2400" b="1" dirty="0" smtClean="0"/>
            <a:t>urinebuis</a:t>
          </a:r>
          <a:r>
            <a:rPr lang="nl-NL" sz="2400" b="0" dirty="0" smtClean="0"/>
            <a:t> het lichaam.</a:t>
          </a:r>
          <a:endParaRPr lang="nl-NL" sz="2400" b="0" dirty="0"/>
        </a:p>
      </dgm:t>
    </dgm:pt>
    <dgm:pt modelId="{A573B895-3937-42DC-8EA4-B19446B205FE}" type="parTrans" cxnId="{34C408DF-1B01-4B68-A5DB-6DE3F1614682}">
      <dgm:prSet/>
      <dgm:spPr/>
      <dgm:t>
        <a:bodyPr/>
        <a:lstStyle/>
        <a:p>
          <a:pPr algn="ctr"/>
          <a:endParaRPr lang="nl-NL" sz="2000" b="0"/>
        </a:p>
      </dgm:t>
    </dgm:pt>
    <dgm:pt modelId="{6B2AF003-317D-4A45-B867-6EE2FC071F52}" type="sibTrans" cxnId="{34C408DF-1B01-4B68-A5DB-6DE3F1614682}">
      <dgm:prSet/>
      <dgm:spPr/>
      <dgm:t>
        <a:bodyPr/>
        <a:lstStyle/>
        <a:p>
          <a:pPr algn="ctr"/>
          <a:endParaRPr lang="nl-NL" sz="2000" b="0"/>
        </a:p>
      </dgm:t>
    </dgm:pt>
    <dgm:pt modelId="{007B0D64-F95F-4811-A53D-2C34631B1774}">
      <dgm:prSet custT="1"/>
      <dgm:spPr/>
      <dgm:t>
        <a:bodyPr/>
        <a:lstStyle/>
        <a:p>
          <a:pPr algn="ctr" rtl="0"/>
          <a:r>
            <a:rPr lang="nl-NL" sz="2400" b="0" dirty="0" smtClean="0"/>
            <a:t>Het </a:t>
          </a:r>
          <a:r>
            <a:rPr lang="nl-NL" sz="2400" b="1" dirty="0" smtClean="0"/>
            <a:t>gezuiverde bloed </a:t>
          </a:r>
          <a:r>
            <a:rPr lang="nl-NL" sz="2400" b="0" dirty="0" smtClean="0"/>
            <a:t>verlaat de nier via de </a:t>
          </a:r>
          <a:r>
            <a:rPr lang="nl-NL" sz="2400" b="1" dirty="0" smtClean="0"/>
            <a:t>nierader</a:t>
          </a:r>
          <a:r>
            <a:rPr lang="nl-NL" sz="2400" b="0" dirty="0" smtClean="0"/>
            <a:t> naar de onderste holle ader.</a:t>
          </a:r>
          <a:endParaRPr lang="nl-NL" sz="2400" b="0" dirty="0"/>
        </a:p>
      </dgm:t>
    </dgm:pt>
    <dgm:pt modelId="{923500EC-FED0-44E2-A00B-87A211E377F2}" type="parTrans" cxnId="{6F24BBC7-7212-46A5-A008-29343D526831}">
      <dgm:prSet/>
      <dgm:spPr/>
      <dgm:t>
        <a:bodyPr/>
        <a:lstStyle/>
        <a:p>
          <a:pPr algn="ctr"/>
          <a:endParaRPr lang="nl-NL" sz="2000" b="0"/>
        </a:p>
      </dgm:t>
    </dgm:pt>
    <dgm:pt modelId="{318A2323-0F69-4301-8756-25E634A1BFE3}" type="sibTrans" cxnId="{6F24BBC7-7212-46A5-A008-29343D526831}">
      <dgm:prSet/>
      <dgm:spPr/>
      <dgm:t>
        <a:bodyPr/>
        <a:lstStyle/>
        <a:p>
          <a:pPr algn="ctr"/>
          <a:endParaRPr lang="nl-NL" sz="2000" b="0"/>
        </a:p>
      </dgm:t>
    </dgm:pt>
    <dgm:pt modelId="{4FE4A337-086B-4999-AC8A-F135BE6B9044}" type="pres">
      <dgm:prSet presAssocID="{003CE20D-4775-4481-8EF7-E2D6C7E5E24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012DD5C-3768-4440-869D-45C4A53A8116}" type="pres">
      <dgm:prSet presAssocID="{CBD788D7-D691-45AA-BC40-FDA9A37E7EB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B2A7983-F411-4C13-BD1E-807F3B014B15}" type="pres">
      <dgm:prSet presAssocID="{D520C530-1A6E-4B35-905A-0F6E63596B68}" presName="spacer" presStyleCnt="0"/>
      <dgm:spPr/>
    </dgm:pt>
    <dgm:pt modelId="{93149D02-B4D8-4D5E-8F52-A7969AAD44D5}" type="pres">
      <dgm:prSet presAssocID="{E6C8D091-A389-449A-9075-B90D7338FDB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45EF6F5-67F7-449D-AF6A-89DCD772921A}" type="pres">
      <dgm:prSet presAssocID="{E671E4AC-93C5-4062-8046-8E1020AD991B}" presName="spacer" presStyleCnt="0"/>
      <dgm:spPr/>
    </dgm:pt>
    <dgm:pt modelId="{FDC163A9-F8AB-4DB6-88AF-21EF0EA59D39}" type="pres">
      <dgm:prSet presAssocID="{DB646800-9B61-486C-AB01-3F65802CFDB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D99133D-0ACE-4A25-9AC4-D707906E9C5D}" type="pres">
      <dgm:prSet presAssocID="{6B2AF003-317D-4A45-B867-6EE2FC071F52}" presName="spacer" presStyleCnt="0"/>
      <dgm:spPr/>
    </dgm:pt>
    <dgm:pt modelId="{70A6A54B-03B2-400D-8375-7E438B0AB971}" type="pres">
      <dgm:prSet presAssocID="{007B0D64-F95F-4811-A53D-2C34631B177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C63930E-3846-4A65-B75C-A98F8F4FD389}" srcId="{003CE20D-4775-4481-8EF7-E2D6C7E5E241}" destId="{CBD788D7-D691-45AA-BC40-FDA9A37E7EB7}" srcOrd="0" destOrd="0" parTransId="{D486F32E-F0DF-4549-811B-9A9ADC813BB6}" sibTransId="{D520C530-1A6E-4B35-905A-0F6E63596B68}"/>
    <dgm:cxn modelId="{34C408DF-1B01-4B68-A5DB-6DE3F1614682}" srcId="{003CE20D-4775-4481-8EF7-E2D6C7E5E241}" destId="{DB646800-9B61-486C-AB01-3F65802CFDB4}" srcOrd="2" destOrd="0" parTransId="{A573B895-3937-42DC-8EA4-B19446B205FE}" sibTransId="{6B2AF003-317D-4A45-B867-6EE2FC071F52}"/>
    <dgm:cxn modelId="{6F24BBC7-7212-46A5-A008-29343D526831}" srcId="{003CE20D-4775-4481-8EF7-E2D6C7E5E241}" destId="{007B0D64-F95F-4811-A53D-2C34631B1774}" srcOrd="3" destOrd="0" parTransId="{923500EC-FED0-44E2-A00B-87A211E377F2}" sibTransId="{318A2323-0F69-4301-8756-25E634A1BFE3}"/>
    <dgm:cxn modelId="{2BE47749-6CF3-4753-9E52-5058F27A4C8B}" type="presOf" srcId="{CBD788D7-D691-45AA-BC40-FDA9A37E7EB7}" destId="{B012DD5C-3768-4440-869D-45C4A53A8116}" srcOrd="0" destOrd="0" presId="urn:microsoft.com/office/officeart/2005/8/layout/vList2"/>
    <dgm:cxn modelId="{0602C271-8B74-4ED4-A77D-D2EF2A314E83}" type="presOf" srcId="{003CE20D-4775-4481-8EF7-E2D6C7E5E241}" destId="{4FE4A337-086B-4999-AC8A-F135BE6B9044}" srcOrd="0" destOrd="0" presId="urn:microsoft.com/office/officeart/2005/8/layout/vList2"/>
    <dgm:cxn modelId="{2592D205-4B15-435F-923A-4FC089DF32FD}" type="presOf" srcId="{007B0D64-F95F-4811-A53D-2C34631B1774}" destId="{70A6A54B-03B2-400D-8375-7E438B0AB971}" srcOrd="0" destOrd="0" presId="urn:microsoft.com/office/officeart/2005/8/layout/vList2"/>
    <dgm:cxn modelId="{1FFCE272-66BD-4978-B91B-D76E79245F22}" type="presOf" srcId="{E6C8D091-A389-449A-9075-B90D7338FDBA}" destId="{93149D02-B4D8-4D5E-8F52-A7969AAD44D5}" srcOrd="0" destOrd="0" presId="urn:microsoft.com/office/officeart/2005/8/layout/vList2"/>
    <dgm:cxn modelId="{0B4BDB47-5184-4DD6-BF32-695F5A58DBD5}" srcId="{003CE20D-4775-4481-8EF7-E2D6C7E5E241}" destId="{E6C8D091-A389-449A-9075-B90D7338FDBA}" srcOrd="1" destOrd="0" parTransId="{6F713F1E-FD44-43BD-B1F2-C6F33C9E3A6A}" sibTransId="{E671E4AC-93C5-4062-8046-8E1020AD991B}"/>
    <dgm:cxn modelId="{0EBB8606-13F9-49B1-9216-A94120BF8294}" type="presOf" srcId="{DB646800-9B61-486C-AB01-3F65802CFDB4}" destId="{FDC163A9-F8AB-4DB6-88AF-21EF0EA59D39}" srcOrd="0" destOrd="0" presId="urn:microsoft.com/office/officeart/2005/8/layout/vList2"/>
    <dgm:cxn modelId="{9FE20E88-C36A-402D-822F-09745D116803}" type="presParOf" srcId="{4FE4A337-086B-4999-AC8A-F135BE6B9044}" destId="{B012DD5C-3768-4440-869D-45C4A53A8116}" srcOrd="0" destOrd="0" presId="urn:microsoft.com/office/officeart/2005/8/layout/vList2"/>
    <dgm:cxn modelId="{2DBF608C-C346-4134-880A-46532F847998}" type="presParOf" srcId="{4FE4A337-086B-4999-AC8A-F135BE6B9044}" destId="{5B2A7983-F411-4C13-BD1E-807F3B014B15}" srcOrd="1" destOrd="0" presId="urn:microsoft.com/office/officeart/2005/8/layout/vList2"/>
    <dgm:cxn modelId="{A625CAF1-AF1F-46D2-A820-E545A38F242D}" type="presParOf" srcId="{4FE4A337-086B-4999-AC8A-F135BE6B9044}" destId="{93149D02-B4D8-4D5E-8F52-A7969AAD44D5}" srcOrd="2" destOrd="0" presId="urn:microsoft.com/office/officeart/2005/8/layout/vList2"/>
    <dgm:cxn modelId="{5DCB0D3A-300E-4694-AE13-B5B055AE6152}" type="presParOf" srcId="{4FE4A337-086B-4999-AC8A-F135BE6B9044}" destId="{445EF6F5-67F7-449D-AF6A-89DCD772921A}" srcOrd="3" destOrd="0" presId="urn:microsoft.com/office/officeart/2005/8/layout/vList2"/>
    <dgm:cxn modelId="{7F52FE17-A66D-4543-A947-7111917BC520}" type="presParOf" srcId="{4FE4A337-086B-4999-AC8A-F135BE6B9044}" destId="{FDC163A9-F8AB-4DB6-88AF-21EF0EA59D39}" srcOrd="4" destOrd="0" presId="urn:microsoft.com/office/officeart/2005/8/layout/vList2"/>
    <dgm:cxn modelId="{59F4520A-EADD-4982-AFC8-882B7B436D2F}" type="presParOf" srcId="{4FE4A337-086B-4999-AC8A-F135BE6B9044}" destId="{6D99133D-0ACE-4A25-9AC4-D707906E9C5D}" srcOrd="5" destOrd="0" presId="urn:microsoft.com/office/officeart/2005/8/layout/vList2"/>
    <dgm:cxn modelId="{A9F329EE-E4C5-44FF-BD1B-585999BA4FAA}" type="presParOf" srcId="{4FE4A337-086B-4999-AC8A-F135BE6B9044}" destId="{70A6A54B-03B2-400D-8375-7E438B0AB97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BEFE7-E51E-448F-B5D1-522A5A66CB4D}">
      <dsp:nvSpPr>
        <dsp:cNvPr id="0" name=""/>
        <dsp:cNvSpPr/>
      </dsp:nvSpPr>
      <dsp:spPr>
        <a:xfrm>
          <a:off x="0" y="3469"/>
          <a:ext cx="7772400" cy="146308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l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dirty="0" smtClean="0"/>
            <a:t>Leskaart 6: De nieren</a:t>
          </a:r>
          <a:endParaRPr lang="nl-NL" sz="6100" kern="1200" dirty="0"/>
        </a:p>
      </dsp:txBody>
      <dsp:txXfrm>
        <a:off x="71422" y="74891"/>
        <a:ext cx="7629556" cy="132024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380BCF-B311-4086-9054-7A80CEE1D0A9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Zieke nieren? </a:t>
          </a:r>
          <a:r>
            <a:rPr lang="nl-NL" sz="4700" kern="1200" smtClean="0">
              <a:sym typeface="Wingdings"/>
            </a:rPr>
            <a:t></a:t>
          </a:r>
          <a:r>
            <a:rPr lang="nl-NL" sz="4700" kern="1200" smtClean="0"/>
            <a:t> Dialyse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41BF80-ABF7-4F13-8A5A-CB1BA02F8852}">
      <dsp:nvSpPr>
        <dsp:cNvPr id="0" name=""/>
        <dsp:cNvSpPr/>
      </dsp:nvSpPr>
      <dsp:spPr>
        <a:xfrm>
          <a:off x="0" y="74554"/>
          <a:ext cx="8229600" cy="6715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Dialyse apparaat zuivert het bloed buiten het lichaam</a:t>
          </a:r>
          <a:endParaRPr lang="nl-NL" sz="2800" kern="1200" dirty="0"/>
        </a:p>
      </dsp:txBody>
      <dsp:txXfrm>
        <a:off x="32784" y="107338"/>
        <a:ext cx="8164032" cy="6060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ADE0EE-4F5E-4283-ADBC-D7F28F05577D}">
      <dsp:nvSpPr>
        <dsp:cNvPr id="0" name=""/>
        <dsp:cNvSpPr/>
      </dsp:nvSpPr>
      <dsp:spPr>
        <a:xfrm>
          <a:off x="0" y="11700"/>
          <a:ext cx="8064896" cy="74353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dirty="0" smtClean="0"/>
            <a:t>Uitscheiding van afvalstoffen door de nieren</a:t>
          </a:r>
          <a:endParaRPr lang="nl-NL" sz="3100" kern="1200" dirty="0"/>
        </a:p>
      </dsp:txBody>
      <dsp:txXfrm>
        <a:off x="36296" y="47996"/>
        <a:ext cx="7992304" cy="6709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D22CCA-63FA-4EEF-BFD5-781AE321381D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Nieren: zuiveringsinstallatie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5454DE-5CAE-44C4-A25A-E1077D267627}">
      <dsp:nvSpPr>
        <dsp:cNvPr id="0" name=""/>
        <dsp:cNvSpPr/>
      </dsp:nvSpPr>
      <dsp:spPr>
        <a:xfrm>
          <a:off x="0" y="278761"/>
          <a:ext cx="3178696" cy="374201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De nieren halen stoffen uit het bloed.</a:t>
          </a: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1. Afvalstoffen</a:t>
          </a: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2. Overtollig water</a:t>
          </a: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3. Overtollige zouten</a:t>
          </a: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4. Schadelijke stoffen</a:t>
          </a:r>
        </a:p>
      </dsp:txBody>
      <dsp:txXfrm>
        <a:off x="155171" y="433932"/>
        <a:ext cx="2868354" cy="3431676"/>
      </dsp:txXfrm>
    </dsp:sp>
    <dsp:sp modelId="{34C05B0D-1BE1-4200-B21A-1E1482CD4CF9}">
      <dsp:nvSpPr>
        <dsp:cNvPr id="0" name=""/>
        <dsp:cNvSpPr/>
      </dsp:nvSpPr>
      <dsp:spPr>
        <a:xfrm>
          <a:off x="0" y="4205100"/>
          <a:ext cx="3178696" cy="700713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Samen vormen deze de urine</a:t>
          </a:r>
          <a:endParaRPr lang="nl-NL" sz="2000" kern="1200" dirty="0"/>
        </a:p>
      </dsp:txBody>
      <dsp:txXfrm>
        <a:off x="34206" y="4239306"/>
        <a:ext cx="3110284" cy="6323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C43749-3C85-4415-93D0-AA6003C619BF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Urinewegstelsel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8B808C-4458-44B1-84EB-A98492CB7FAD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Hoe werken je nieren?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BB584C-4ADC-4244-9247-E17402101178}">
      <dsp:nvSpPr>
        <dsp:cNvPr id="0" name=""/>
        <dsp:cNvSpPr/>
      </dsp:nvSpPr>
      <dsp:spPr>
        <a:xfrm>
          <a:off x="0" y="40492"/>
          <a:ext cx="5914999" cy="10857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De nierslagader voert zuurstofrijk bloed naar de nieren.</a:t>
          </a:r>
          <a:endParaRPr lang="nl-NL" sz="2400" kern="1200" dirty="0"/>
        </a:p>
      </dsp:txBody>
      <dsp:txXfrm>
        <a:off x="53002" y="93494"/>
        <a:ext cx="5808995" cy="979756"/>
      </dsp:txXfrm>
    </dsp:sp>
    <dsp:sp modelId="{919FE2CA-7460-4079-8B53-514FCE1927B3}">
      <dsp:nvSpPr>
        <dsp:cNvPr id="0" name=""/>
        <dsp:cNvSpPr/>
      </dsp:nvSpPr>
      <dsp:spPr>
        <a:xfrm>
          <a:off x="0" y="1293292"/>
          <a:ext cx="5914999" cy="1085760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In het bloed zitten veel </a:t>
          </a:r>
          <a:r>
            <a:rPr lang="nl-NL" sz="2400" b="1" kern="1200" dirty="0" smtClean="0"/>
            <a:t>afvalstoffen</a:t>
          </a:r>
          <a:r>
            <a:rPr lang="nl-NL" sz="2400" b="0" kern="1200" dirty="0" smtClean="0"/>
            <a:t>.</a:t>
          </a:r>
          <a:endParaRPr lang="nl-NL" sz="2400" b="1" kern="1200" dirty="0"/>
        </a:p>
      </dsp:txBody>
      <dsp:txXfrm>
        <a:off x="53002" y="1346294"/>
        <a:ext cx="5808995" cy="979756"/>
      </dsp:txXfrm>
    </dsp:sp>
    <dsp:sp modelId="{A3336BE3-D5FB-4C93-97E3-F6761F905B31}">
      <dsp:nvSpPr>
        <dsp:cNvPr id="0" name=""/>
        <dsp:cNvSpPr/>
      </dsp:nvSpPr>
      <dsp:spPr>
        <a:xfrm>
          <a:off x="0" y="2546092"/>
          <a:ext cx="5914999" cy="1085760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Alle overbodige stoffen en water worden uit het bloed gehaald.</a:t>
          </a:r>
          <a:endParaRPr lang="nl-NL" sz="2400" kern="1200" dirty="0"/>
        </a:p>
      </dsp:txBody>
      <dsp:txXfrm>
        <a:off x="53002" y="2599094"/>
        <a:ext cx="5808995" cy="979756"/>
      </dsp:txXfrm>
    </dsp:sp>
    <dsp:sp modelId="{5EEB1BE4-4F51-402C-B128-019005383A6E}">
      <dsp:nvSpPr>
        <dsp:cNvPr id="0" name=""/>
        <dsp:cNvSpPr/>
      </dsp:nvSpPr>
      <dsp:spPr>
        <a:xfrm>
          <a:off x="0" y="3798892"/>
          <a:ext cx="5914999" cy="108576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Vervolgens worden alle bruikbare stoffen weer teruggebracht naar het bloed.</a:t>
          </a:r>
          <a:endParaRPr lang="nl-NL" sz="2400" kern="1200" dirty="0"/>
        </a:p>
      </dsp:txBody>
      <dsp:txXfrm>
        <a:off x="53002" y="3851894"/>
        <a:ext cx="5808995" cy="97975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BE5CD3-A671-4391-92F6-F953611A29C2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Hoe werken je nieren? II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2DD5C-3768-4440-869D-45C4A53A8116}">
      <dsp:nvSpPr>
        <dsp:cNvPr id="0" name=""/>
        <dsp:cNvSpPr/>
      </dsp:nvSpPr>
      <dsp:spPr>
        <a:xfrm>
          <a:off x="0" y="4488"/>
          <a:ext cx="5904656" cy="1085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dirty="0" smtClean="0"/>
            <a:t>De urine wordt verzameld in het </a:t>
          </a:r>
          <a:r>
            <a:rPr lang="nl-NL" sz="2400" b="1" kern="1200" dirty="0" smtClean="0"/>
            <a:t>nierbekken.</a:t>
          </a:r>
          <a:endParaRPr lang="nl-NL" sz="2400" b="1" kern="1200" dirty="0"/>
        </a:p>
      </dsp:txBody>
      <dsp:txXfrm>
        <a:off x="53002" y="57490"/>
        <a:ext cx="5798652" cy="979756"/>
      </dsp:txXfrm>
    </dsp:sp>
    <dsp:sp modelId="{93149D02-B4D8-4D5E-8F52-A7969AAD44D5}">
      <dsp:nvSpPr>
        <dsp:cNvPr id="0" name=""/>
        <dsp:cNvSpPr/>
      </dsp:nvSpPr>
      <dsp:spPr>
        <a:xfrm>
          <a:off x="0" y="1257288"/>
          <a:ext cx="5904656" cy="1085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dirty="0" smtClean="0"/>
            <a:t>Vanuit het nierbekken wordt de urine vervoerd naar de </a:t>
          </a:r>
          <a:r>
            <a:rPr lang="nl-NL" sz="2400" b="1" kern="1200" dirty="0" smtClean="0"/>
            <a:t>blaas</a:t>
          </a:r>
          <a:r>
            <a:rPr lang="nl-NL" sz="2400" b="0" kern="1200" dirty="0" smtClean="0"/>
            <a:t> via de </a:t>
          </a:r>
          <a:r>
            <a:rPr lang="nl-NL" sz="2400" b="1" kern="1200" dirty="0" smtClean="0"/>
            <a:t>urineleiders.</a:t>
          </a:r>
          <a:endParaRPr lang="nl-NL" sz="2400" b="1" kern="1200" dirty="0"/>
        </a:p>
      </dsp:txBody>
      <dsp:txXfrm>
        <a:off x="53002" y="1310290"/>
        <a:ext cx="5798652" cy="979756"/>
      </dsp:txXfrm>
    </dsp:sp>
    <dsp:sp modelId="{FDC163A9-F8AB-4DB6-88AF-21EF0EA59D39}">
      <dsp:nvSpPr>
        <dsp:cNvPr id="0" name=""/>
        <dsp:cNvSpPr/>
      </dsp:nvSpPr>
      <dsp:spPr>
        <a:xfrm>
          <a:off x="0" y="2510088"/>
          <a:ext cx="5904656" cy="1085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dirty="0" smtClean="0"/>
            <a:t>De urine verlaat via de </a:t>
          </a:r>
          <a:r>
            <a:rPr lang="nl-NL" sz="2400" b="1" kern="1200" dirty="0" smtClean="0"/>
            <a:t>urinebuis</a:t>
          </a:r>
          <a:r>
            <a:rPr lang="nl-NL" sz="2400" b="0" kern="1200" dirty="0" smtClean="0"/>
            <a:t> het lichaam.</a:t>
          </a:r>
          <a:endParaRPr lang="nl-NL" sz="2400" b="0" kern="1200" dirty="0"/>
        </a:p>
      </dsp:txBody>
      <dsp:txXfrm>
        <a:off x="53002" y="2563090"/>
        <a:ext cx="5798652" cy="979756"/>
      </dsp:txXfrm>
    </dsp:sp>
    <dsp:sp modelId="{70A6A54B-03B2-400D-8375-7E438B0AB971}">
      <dsp:nvSpPr>
        <dsp:cNvPr id="0" name=""/>
        <dsp:cNvSpPr/>
      </dsp:nvSpPr>
      <dsp:spPr>
        <a:xfrm>
          <a:off x="0" y="3762888"/>
          <a:ext cx="5904656" cy="1085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dirty="0" smtClean="0"/>
            <a:t>Het </a:t>
          </a:r>
          <a:r>
            <a:rPr lang="nl-NL" sz="2400" b="1" kern="1200" dirty="0" smtClean="0"/>
            <a:t>gezuiverde bloed </a:t>
          </a:r>
          <a:r>
            <a:rPr lang="nl-NL" sz="2400" b="0" kern="1200" dirty="0" smtClean="0"/>
            <a:t>verlaat de nier via de </a:t>
          </a:r>
          <a:r>
            <a:rPr lang="nl-NL" sz="2400" b="1" kern="1200" dirty="0" smtClean="0"/>
            <a:t>nierader</a:t>
          </a:r>
          <a:r>
            <a:rPr lang="nl-NL" sz="2400" b="0" kern="1200" dirty="0" smtClean="0"/>
            <a:t> naar de onderste holle ader.</a:t>
          </a:r>
          <a:endParaRPr lang="nl-NL" sz="2400" b="0" kern="1200" dirty="0"/>
        </a:p>
      </dsp:txBody>
      <dsp:txXfrm>
        <a:off x="53002" y="3815890"/>
        <a:ext cx="5798652" cy="9797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5DD3-7820-4CCB-AE30-895F5A5E9DCB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64C72-8C9D-4C27-9D85-CCB5C89D389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3799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5DD3-7820-4CCB-AE30-895F5A5E9DCB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64C72-8C9D-4C27-9D85-CCB5C89D389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9844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5DD3-7820-4CCB-AE30-895F5A5E9DCB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64C72-8C9D-4C27-9D85-CCB5C89D389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5231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5DD3-7820-4CCB-AE30-895F5A5E9DCB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64C72-8C9D-4C27-9D85-CCB5C89D389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0606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5DD3-7820-4CCB-AE30-895F5A5E9DCB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64C72-8C9D-4C27-9D85-CCB5C89D389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6392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5DD3-7820-4CCB-AE30-895F5A5E9DCB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64C72-8C9D-4C27-9D85-CCB5C89D389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8906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5DD3-7820-4CCB-AE30-895F5A5E9DCB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64C72-8C9D-4C27-9D85-CCB5C89D389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5339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5DD3-7820-4CCB-AE30-895F5A5E9DCB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64C72-8C9D-4C27-9D85-CCB5C89D389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5208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5DD3-7820-4CCB-AE30-895F5A5E9DCB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64C72-8C9D-4C27-9D85-CCB5C89D389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7506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5DD3-7820-4CCB-AE30-895F5A5E9DCB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64C72-8C9D-4C27-9D85-CCB5C89D389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8776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5DD3-7820-4CCB-AE30-895F5A5E9DCB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64C72-8C9D-4C27-9D85-CCB5C89D389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70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A5DD3-7820-4CCB-AE30-895F5A5E9DCB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64C72-8C9D-4C27-9D85-CCB5C89D389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452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uact=8&amp;docid=D-1gJm3zOPg7wM&amp;tbnid=BjTLO_FkpZCY-M:&amp;ved=0CAYQjRw&amp;url=http://www.deadline.nl/imagine-filmfestival-in-amsterdam-de-complete-festivalervaring/&amp;ei=wzMgU4zMC4qc0QXSk4DQCw&amp;bvm=bv.62788935,d.bGQ&amp;psig=AFQjCNFyFavHCk6zwBEC6v0NENwqGfMP0A&amp;ust=1394705700099129" TargetMode="External"/><Relationship Id="rId2" Type="http://schemas.openxmlformats.org/officeDocument/2006/relationships/hyperlink" Target="http://www.ntr.nl/player?id=NPS_120752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image" Target="../media/image4.jpeg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image" Target="../media/image5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13" Type="http://schemas.openxmlformats.org/officeDocument/2006/relationships/image" Target="../media/image7.jpeg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12" Type="http://schemas.openxmlformats.org/officeDocument/2006/relationships/image" Target="../media/image6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12" Type="http://schemas.openxmlformats.org/officeDocument/2006/relationships/image" Target="../media/image8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tklokhuis.nl/tv-uitzending/1197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Inhoud les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PWB: Woensdag 9 april</a:t>
            </a:r>
          </a:p>
          <a:p>
            <a:r>
              <a:rPr lang="nl-NL" dirty="0" smtClean="0"/>
              <a:t>Uitleg</a:t>
            </a:r>
          </a:p>
          <a:p>
            <a:r>
              <a:rPr lang="nl-NL" dirty="0" smtClean="0"/>
              <a:t>Film</a:t>
            </a:r>
          </a:p>
          <a:p>
            <a:r>
              <a:rPr lang="nl-NL" dirty="0" smtClean="0"/>
              <a:t>Opdrachten</a:t>
            </a:r>
          </a:p>
          <a:p>
            <a:r>
              <a:rPr lang="nl-NL" dirty="0" smtClean="0"/>
              <a:t>Oefentoets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Opdrachten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Lees tekstkader 12</a:t>
            </a:r>
          </a:p>
          <a:p>
            <a:r>
              <a:rPr lang="nl-NL" dirty="0" smtClean="0"/>
              <a:t>Maak opdracht 19</a:t>
            </a:r>
          </a:p>
          <a:p>
            <a:endParaRPr lang="nl-NL" dirty="0" smtClean="0"/>
          </a:p>
          <a:p>
            <a:pPr>
              <a:buNone/>
            </a:pPr>
            <a:r>
              <a:rPr lang="nl-NL" i="1" dirty="0" smtClean="0">
                <a:solidFill>
                  <a:schemeClr val="bg1"/>
                </a:solidFill>
              </a:rPr>
              <a:t>Klaar?</a:t>
            </a:r>
          </a:p>
          <a:p>
            <a:r>
              <a:rPr lang="nl-NL" i="1" dirty="0" smtClean="0">
                <a:solidFill>
                  <a:schemeClr val="bg1"/>
                </a:solidFill>
              </a:rPr>
              <a:t>Kijk opdracht 1 t/m 18 na.</a:t>
            </a:r>
            <a:endParaRPr lang="nl-NL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900" b="1" dirty="0" smtClean="0"/>
              <a:t>Filmopdracht 19</a:t>
            </a: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sz="2600" dirty="0" smtClean="0"/>
              <a:t> (blz. 55)</a:t>
            </a:r>
            <a:endParaRPr lang="nl-NL" sz="2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Lees vraag 1 t/m 10 goed door.</a:t>
            </a:r>
          </a:p>
          <a:p>
            <a:r>
              <a:rPr lang="nl-NL" dirty="0" smtClean="0"/>
              <a:t>Beantwoord tijdens het bekijken van de </a:t>
            </a:r>
            <a:r>
              <a:rPr lang="nl-NL" dirty="0" smtClean="0">
                <a:hlinkClick r:id="rId2"/>
              </a:rPr>
              <a:t>film</a:t>
            </a:r>
            <a:r>
              <a:rPr lang="nl-NL" dirty="0" smtClean="0"/>
              <a:t> de vragen.</a:t>
            </a:r>
          </a:p>
          <a:p>
            <a:endParaRPr lang="nl-NL" dirty="0" smtClean="0"/>
          </a:p>
          <a:p>
            <a:pPr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4" name="Picture 2" descr="http://www.deadline.nl/wp-content/uploads/2013/09/film-loop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3573016"/>
            <a:ext cx="5904656" cy="26968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Opdrachten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Afmaken 19</a:t>
            </a:r>
          </a:p>
          <a:p>
            <a:pPr>
              <a:buNone/>
            </a:pPr>
            <a:endParaRPr lang="nl-NL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nl-NL" i="1" dirty="0" smtClean="0">
                <a:solidFill>
                  <a:schemeClr val="bg1"/>
                </a:solidFill>
              </a:rPr>
              <a:t>Klaar?</a:t>
            </a:r>
          </a:p>
          <a:p>
            <a:r>
              <a:rPr lang="nl-NL" i="1" dirty="0" smtClean="0">
                <a:solidFill>
                  <a:schemeClr val="bg1"/>
                </a:solidFill>
              </a:rPr>
              <a:t>Kijk opdracht 1 t/m 18 na.</a:t>
            </a:r>
          </a:p>
          <a:p>
            <a:r>
              <a:rPr lang="nl-NL" i="1" smtClean="0">
                <a:solidFill>
                  <a:schemeClr val="bg1"/>
                </a:solidFill>
              </a:rPr>
              <a:t>Maak de oefentoets.</a:t>
            </a:r>
            <a:endParaRPr lang="nl-NL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/>
              <a:t>PWB: Woensdag 9 april</a:t>
            </a:r>
            <a:endParaRPr lang="nl-NL" b="1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PW Thema 4: De bloedsomloop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Leskaart 1 t/m 6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Tekstkader 1 t/m 12</a:t>
            </a:r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15040931"/>
              </p:ext>
            </p:extLst>
          </p:nvPr>
        </p:nvGraphicFramePr>
        <p:xfrm>
          <a:off x="683568" y="476672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938668853"/>
              </p:ext>
            </p:extLst>
          </p:nvPr>
        </p:nvGraphicFramePr>
        <p:xfrm>
          <a:off x="539552" y="5517232"/>
          <a:ext cx="8064896" cy="766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099265"/>
            <a:ext cx="3027238" cy="3129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9075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8255832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7352032"/>
              </p:ext>
            </p:extLst>
          </p:nvPr>
        </p:nvGraphicFramePr>
        <p:xfrm>
          <a:off x="467544" y="1484784"/>
          <a:ext cx="3178696" cy="5184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556791"/>
            <a:ext cx="5040560" cy="5128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0099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302371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846" y="1484783"/>
            <a:ext cx="7231553" cy="5269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067944" y="6309320"/>
            <a:ext cx="15135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l-NL" sz="1200" dirty="0" smtClean="0"/>
              <a:t>(plasbuis = urinebuis)</a:t>
            </a:r>
            <a:endParaRPr lang="nl-NL" sz="1200" dirty="0"/>
          </a:p>
        </p:txBody>
      </p:sp>
      <p:pic>
        <p:nvPicPr>
          <p:cNvPr id="6" name="Picture 6" descr="http://artsinspe.artsennet.nl/upload/8488449e-ee15-4fb6-9f25-9035b2271264_0_Nier%20Shutterstock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139702" cy="28529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77675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6991676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1311921"/>
              </p:ext>
            </p:extLst>
          </p:nvPr>
        </p:nvGraphicFramePr>
        <p:xfrm>
          <a:off x="457200" y="1600200"/>
          <a:ext cx="5915000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 descr="http://www.hemodialyse.be/StJean-Nephrologie/Images/photos/role%20des%20reins/schema_janssen_C_1.jpg"/>
          <p:cNvPicPr>
            <a:picLocks noChangeAspect="1" noChangeArrowheads="1"/>
          </p:cNvPicPr>
          <p:nvPr/>
        </p:nvPicPr>
        <p:blipFill>
          <a:blip r:embed="rId12" cstate="print"/>
          <a:srcRect l="5051" r="47805"/>
          <a:stretch>
            <a:fillRect/>
          </a:stretch>
        </p:blipFill>
        <p:spPr bwMode="auto">
          <a:xfrm>
            <a:off x="6660232" y="1628800"/>
            <a:ext cx="2297841" cy="307208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07504" y="6309320"/>
            <a:ext cx="7128792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nl-NL" sz="1600" dirty="0" smtClean="0"/>
              <a:t>In welke bloedvaten vindt deze uitwisseling plaats? Slagaders, aders of haarvaten?</a:t>
            </a:r>
            <a:endParaRPr lang="nl-NL" sz="1600" dirty="0"/>
          </a:p>
        </p:txBody>
      </p:sp>
      <p:pic>
        <p:nvPicPr>
          <p:cNvPr id="3078" name="Picture 6" descr="http://artsinspe.artsennet.nl/upload/8488449e-ee15-4fb6-9f25-9035b2271264_0_Nier%20Shutterstock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24328" y="4797152"/>
            <a:ext cx="1428750" cy="190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71616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2580285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8011361"/>
              </p:ext>
            </p:extLst>
          </p:nvPr>
        </p:nvGraphicFramePr>
        <p:xfrm>
          <a:off x="179512" y="1600200"/>
          <a:ext cx="5904656" cy="485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 descr="http://www.vrijwilligethuiszorg.nl/userfiles/files/dwarsdoorsnee-nier-006500%5b1%5d.jpg"/>
          <p:cNvPicPr>
            <a:picLocks noChangeAspect="1" noChangeArrowheads="1"/>
          </p:cNvPicPr>
          <p:nvPr/>
        </p:nvPicPr>
        <p:blipFill>
          <a:blip r:embed="rId12" cstate="print"/>
          <a:srcRect l="6048" t="9450" r="9281" b="1721"/>
          <a:stretch>
            <a:fillRect/>
          </a:stretch>
        </p:blipFill>
        <p:spPr bwMode="auto">
          <a:xfrm>
            <a:off x="6012160" y="1628800"/>
            <a:ext cx="3002887" cy="2520280"/>
          </a:xfrm>
          <a:prstGeom prst="rect">
            <a:avLst/>
          </a:prstGeom>
          <a:noFill/>
        </p:spPr>
      </p:pic>
      <p:pic>
        <p:nvPicPr>
          <p:cNvPr id="2052" name="Picture 4" descr="https://urologie.slingeland.nl/wms/fm/userfiles/content/urologie/urineleiders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12160" y="4293096"/>
            <a:ext cx="2952328" cy="22142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59211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65445213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367255"/>
              </p:ext>
            </p:extLst>
          </p:nvPr>
        </p:nvGraphicFramePr>
        <p:xfrm>
          <a:off x="457200" y="1556792"/>
          <a:ext cx="8229600" cy="820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92896"/>
            <a:ext cx="6912768" cy="419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4583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heyoungmusicagency.nl/wp-content/uploads/hetklokhui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6879"/>
            <a:ext cx="9144000" cy="515112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Film</a:t>
            </a:r>
            <a:endParaRPr lang="nl-NL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Het Klokhuis</a:t>
            </a:r>
          </a:p>
          <a:p>
            <a:pPr>
              <a:buNone/>
            </a:pPr>
            <a:r>
              <a:rPr lang="nl-NL" dirty="0" smtClean="0"/>
              <a:t>Aflevering: </a:t>
            </a:r>
            <a:r>
              <a:rPr lang="nl-NL" dirty="0" smtClean="0">
                <a:hlinkClick r:id="rId3"/>
              </a:rPr>
              <a:t>Nieren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258</Words>
  <Application>Microsoft Office PowerPoint</Application>
  <PresentationFormat>Diavoorstelling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Inhoud les</vt:lpstr>
      <vt:lpstr>PWB: Woensdag 9 april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Film</vt:lpstr>
      <vt:lpstr>Opdrachten</vt:lpstr>
      <vt:lpstr>Filmopdracht 19  (blz. 55)</vt:lpstr>
      <vt:lpstr>Opdrachten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17</cp:revision>
  <dcterms:created xsi:type="dcterms:W3CDTF">2013-03-09T16:58:27Z</dcterms:created>
  <dcterms:modified xsi:type="dcterms:W3CDTF">2014-03-31T13:06:31Z</dcterms:modified>
</cp:coreProperties>
</file>