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5" autoAdjust="0"/>
    <p:restoredTop sz="94660"/>
  </p:normalViewPr>
  <p:slideViewPr>
    <p:cSldViewPr snapToGrid="0">
      <p:cViewPr>
        <p:scale>
          <a:sx n="85" d="100"/>
          <a:sy n="85" d="100"/>
        </p:scale>
        <p:origin x="-72" y="-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302390-C285-4FD3-BD2D-6131066B9705}" type="datetimeFigureOut">
              <a:rPr lang="nl-NL" smtClean="0"/>
              <a:pPr/>
              <a:t>2-2-2014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56D0C6-8B31-4555-B43C-2EE8657729FD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34761165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302390-C285-4FD3-BD2D-6131066B9705}" type="datetimeFigureOut">
              <a:rPr lang="nl-NL" smtClean="0"/>
              <a:pPr/>
              <a:t>2-2-2014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56D0C6-8B31-4555-B43C-2EE8657729FD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5794511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302390-C285-4FD3-BD2D-6131066B9705}" type="datetimeFigureOut">
              <a:rPr lang="nl-NL" smtClean="0"/>
              <a:pPr/>
              <a:t>2-2-2014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56D0C6-8B31-4555-B43C-2EE8657729FD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750689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302390-C285-4FD3-BD2D-6131066B9705}" type="datetimeFigureOut">
              <a:rPr lang="nl-NL" smtClean="0"/>
              <a:pPr/>
              <a:t>2-2-2014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56D0C6-8B31-4555-B43C-2EE8657729FD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24244892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302390-C285-4FD3-BD2D-6131066B9705}" type="datetimeFigureOut">
              <a:rPr lang="nl-NL" smtClean="0"/>
              <a:pPr/>
              <a:t>2-2-2014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56D0C6-8B31-4555-B43C-2EE8657729FD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96416458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302390-C285-4FD3-BD2D-6131066B9705}" type="datetimeFigureOut">
              <a:rPr lang="nl-NL" smtClean="0"/>
              <a:pPr/>
              <a:t>2-2-2014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56D0C6-8B31-4555-B43C-2EE8657729FD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266758995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Afbeelding-ko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302390-C285-4FD3-BD2D-6131066B9705}" type="datetimeFigureOut">
              <a:rPr lang="nl-NL" smtClean="0"/>
              <a:pPr/>
              <a:t>2-2-2014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56D0C6-8B31-4555-B43C-2EE8657729FD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165138548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302390-C285-4FD3-BD2D-6131066B9705}" type="datetimeFigureOut">
              <a:rPr lang="nl-NL" smtClean="0"/>
              <a:pPr/>
              <a:t>2-2-2014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56D0C6-8B31-4555-B43C-2EE8657729FD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233860163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302390-C285-4FD3-BD2D-6131066B9705}" type="datetimeFigureOut">
              <a:rPr lang="nl-NL" smtClean="0"/>
              <a:pPr/>
              <a:t>2-2-2014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56D0C6-8B31-4555-B43C-2EE8657729FD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18873499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302390-C285-4FD3-BD2D-6131066B9705}" type="datetimeFigureOut">
              <a:rPr lang="nl-NL" smtClean="0"/>
              <a:pPr/>
              <a:t>2-2-2014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56D0C6-8B31-4555-B43C-2EE8657729FD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26956497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302390-C285-4FD3-BD2D-6131066B9705}" type="datetimeFigureOut">
              <a:rPr lang="nl-NL" smtClean="0"/>
              <a:pPr/>
              <a:t>2-2-2014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56D0C6-8B31-4555-B43C-2EE8657729FD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18339881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302390-C285-4FD3-BD2D-6131066B9705}" type="datetimeFigureOut">
              <a:rPr lang="nl-NL" smtClean="0"/>
              <a:pPr/>
              <a:t>2-2-2014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56D0C6-8B31-4555-B43C-2EE8657729FD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16440634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302390-C285-4FD3-BD2D-6131066B9705}" type="datetimeFigureOut">
              <a:rPr lang="nl-NL" smtClean="0"/>
              <a:pPr/>
              <a:t>2-2-2014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56D0C6-8B31-4555-B43C-2EE8657729FD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2900828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302390-C285-4FD3-BD2D-6131066B9705}" type="datetimeFigureOut">
              <a:rPr lang="nl-NL" smtClean="0"/>
              <a:pPr/>
              <a:t>2-2-2014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56D0C6-8B31-4555-B43C-2EE8657729FD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11898924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302390-C285-4FD3-BD2D-6131066B9705}" type="datetimeFigureOut">
              <a:rPr lang="nl-NL" smtClean="0"/>
              <a:pPr/>
              <a:t>2-2-2014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56D0C6-8B31-4555-B43C-2EE8657729FD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3672030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302390-C285-4FD3-BD2D-6131066B9705}" type="datetimeFigureOut">
              <a:rPr lang="nl-NL" smtClean="0"/>
              <a:pPr/>
              <a:t>2-2-2014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56D0C6-8B31-4555-B43C-2EE8657729FD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8695595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302390-C285-4FD3-BD2D-6131066B9705}" type="datetimeFigureOut">
              <a:rPr lang="nl-NL" smtClean="0"/>
              <a:pPr/>
              <a:t>2-2-2014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56D0C6-8B31-4555-B43C-2EE8657729FD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41605807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 cstate="print">
            <a:alphaModFix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EF302390-C285-4FD3-BD2D-6131066B9705}" type="datetimeFigureOut">
              <a:rPr lang="nl-NL" smtClean="0"/>
              <a:pPr/>
              <a:t>2-2-2014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7A56D0C6-8B31-4555-B43C-2EE8657729FD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25010824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189339" y="1300785"/>
            <a:ext cx="8051842" cy="4761089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err="1" smtClean="0"/>
              <a:t>hasankeyf</a:t>
            </a:r>
            <a:r>
              <a:rPr lang="nl-NL" dirty="0" smtClean="0"/>
              <a:t/>
            </a:r>
            <a:br>
              <a:rPr lang="nl-NL" dirty="0" smtClean="0"/>
            </a:br>
            <a:r>
              <a:rPr lang="nl-NL" dirty="0"/>
              <a:t> 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>
                <a:solidFill>
                  <a:schemeClr val="bg1"/>
                </a:solidFill>
              </a:rPr>
              <a:t>Water , de witte olie </a:t>
            </a:r>
            <a:endParaRPr lang="nl-NL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87959779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Vraag een wat  is </a:t>
            </a:r>
            <a:r>
              <a:rPr lang="nl-NL" dirty="0" err="1" smtClean="0"/>
              <a:t>aradi</a:t>
            </a:r>
            <a:r>
              <a:rPr lang="nl-NL" dirty="0" smtClean="0"/>
              <a:t> en wat is semi-</a:t>
            </a:r>
            <a:r>
              <a:rPr lang="nl-NL" dirty="0" err="1" smtClean="0"/>
              <a:t>aradi</a:t>
            </a:r>
            <a:r>
              <a:rPr lang="nl-NL" dirty="0" smtClean="0"/>
              <a:t>?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3"/>
          </p:nvPr>
        </p:nvSpPr>
        <p:spPr>
          <a:xfrm>
            <a:off x="1111955" y="2214694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nl-NL" dirty="0" err="1" smtClean="0"/>
              <a:t>Aradi</a:t>
            </a:r>
            <a:r>
              <a:rPr lang="nl-NL" dirty="0" smtClean="0"/>
              <a:t> </a:t>
            </a:r>
            <a:r>
              <a:rPr lang="nl-NL" dirty="0"/>
              <a:t>is vol </a:t>
            </a: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semi-</a:t>
            </a:r>
            <a:r>
              <a:rPr lang="nl-NL" dirty="0" err="1" smtClean="0"/>
              <a:t>aradi</a:t>
            </a:r>
            <a:r>
              <a:rPr lang="nl-NL" dirty="0" smtClean="0"/>
              <a:t> </a:t>
            </a:r>
            <a:r>
              <a:rPr lang="nl-NL" dirty="0"/>
              <a:t>is </a:t>
            </a:r>
            <a:r>
              <a:rPr lang="nl-NL" dirty="0" err="1" smtClean="0"/>
              <a:t>half-vol</a:t>
            </a: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xmlns="" val="304277992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Wat is </a:t>
            </a:r>
            <a:r>
              <a:rPr lang="nl-NL" dirty="0" err="1" smtClean="0"/>
              <a:t>hydro</a:t>
            </a:r>
            <a:r>
              <a:rPr lang="nl-NL" dirty="0" smtClean="0"/>
              <a:t>?</a:t>
            </a:r>
            <a:r>
              <a:rPr lang="nl-NL" dirty="0"/>
              <a:t/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Hydro is water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xmlns="" val="221059233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2000">
        <p15:prstTrans prst="crush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/>
              <a:t>Wat kun je doen met een </a:t>
            </a:r>
            <a:r>
              <a:rPr lang="nl-NL" dirty="0" smtClean="0"/>
              <a:t>stuwdam?</a:t>
            </a:r>
            <a:br>
              <a:rPr lang="nl-NL" dirty="0" smtClean="0"/>
            </a:br>
            <a:r>
              <a:rPr lang="nl-NL" dirty="0" smtClean="0"/>
              <a:t> </a:t>
            </a:r>
            <a:r>
              <a:rPr lang="nl-NL" dirty="0"/>
              <a:t>drie antwoorden </a:t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1.</a:t>
            </a:r>
            <a:r>
              <a:rPr lang="nl-NL" u="sng" dirty="0"/>
              <a:t>energie opwekken</a:t>
            </a:r>
            <a:endParaRPr lang="nl-NL" dirty="0"/>
          </a:p>
          <a:p>
            <a:pPr marL="0" indent="0">
              <a:buNone/>
            </a:pPr>
            <a:r>
              <a:rPr lang="nl-NL" dirty="0"/>
              <a:t>2.</a:t>
            </a:r>
            <a:r>
              <a:rPr lang="nl-NL" u="sng" dirty="0"/>
              <a:t>water tegenhouden</a:t>
            </a:r>
            <a:endParaRPr lang="nl-NL" dirty="0"/>
          </a:p>
          <a:p>
            <a:pPr marL="0" indent="0">
              <a:buNone/>
            </a:pPr>
            <a:r>
              <a:rPr lang="nl-NL" dirty="0"/>
              <a:t>3.</a:t>
            </a:r>
            <a:r>
              <a:rPr lang="nl-NL" u="sng" dirty="0"/>
              <a:t>zuiver drinkwater</a:t>
            </a: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xmlns="" val="7778078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In welk land </a:t>
            </a:r>
            <a:r>
              <a:rPr lang="nl-NL" dirty="0" smtClean="0"/>
              <a:t>ligt </a:t>
            </a:r>
            <a:r>
              <a:rPr lang="nl-NL" dirty="0" err="1" smtClean="0"/>
              <a:t>hasankeyf</a:t>
            </a:r>
            <a:r>
              <a:rPr lang="nl-NL" dirty="0" smtClean="0"/>
              <a:t>? </a:t>
            </a:r>
            <a:r>
              <a:rPr lang="nl-NL" dirty="0"/>
              <a:t/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err="1" smtClean="0"/>
              <a:t>turkije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xmlns="" val="33968921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/>
              <a:t>Hoe heten de twee </a:t>
            </a:r>
            <a:r>
              <a:rPr lang="nl-NL" dirty="0" smtClean="0"/>
              <a:t>belangrijkste </a:t>
            </a:r>
            <a:r>
              <a:rPr lang="nl-NL" dirty="0"/>
              <a:t>rivieren bij </a:t>
            </a:r>
            <a:r>
              <a:rPr lang="nl-NL" dirty="0" err="1"/>
              <a:t>hasankeyf</a:t>
            </a:r>
            <a:r>
              <a:rPr lang="nl-NL" dirty="0"/>
              <a:t> </a:t>
            </a:r>
            <a:r>
              <a:rPr lang="nl-NL" dirty="0" smtClean="0"/>
              <a:t>?</a:t>
            </a:r>
            <a:r>
              <a:rPr lang="nl-NL" dirty="0"/>
              <a:t/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err="1" smtClean="0"/>
              <a:t>Tigres</a:t>
            </a:r>
            <a:endParaRPr lang="nl-NL" dirty="0" smtClean="0"/>
          </a:p>
          <a:p>
            <a:pPr marL="0" indent="0">
              <a:buNone/>
            </a:pPr>
            <a:r>
              <a:rPr lang="nl-NL" dirty="0" err="1" smtClean="0"/>
              <a:t>Eurofaat</a:t>
            </a:r>
            <a:r>
              <a:rPr lang="nl-NL" dirty="0" smtClean="0"/>
              <a:t>(</a:t>
            </a:r>
            <a:r>
              <a:rPr lang="nl-NL" dirty="0" err="1" smtClean="0"/>
              <a:t>atuk</a:t>
            </a:r>
            <a:r>
              <a:rPr lang="nl-NL" dirty="0" smtClean="0"/>
              <a:t> </a:t>
            </a:r>
            <a:r>
              <a:rPr lang="nl-NL" dirty="0" err="1" smtClean="0"/>
              <a:t>baraji</a:t>
            </a:r>
            <a:r>
              <a:rPr lang="nl-NL" dirty="0" smtClean="0"/>
              <a:t>,  </a:t>
            </a:r>
            <a:r>
              <a:rPr lang="nl-NL" dirty="0" err="1" smtClean="0"/>
              <a:t>karakay</a:t>
            </a:r>
            <a:r>
              <a:rPr lang="nl-NL" dirty="0" smtClean="0"/>
              <a:t> </a:t>
            </a:r>
            <a:r>
              <a:rPr lang="nl-NL" dirty="0" err="1" smtClean="0"/>
              <a:t>baraji</a:t>
            </a:r>
            <a:r>
              <a:rPr lang="nl-NL" dirty="0" smtClean="0"/>
              <a:t> en </a:t>
            </a:r>
            <a:r>
              <a:rPr lang="nl-NL" dirty="0" err="1" smtClean="0"/>
              <a:t>keban</a:t>
            </a:r>
            <a:r>
              <a:rPr lang="nl-NL" dirty="0" smtClean="0"/>
              <a:t> </a:t>
            </a:r>
            <a:r>
              <a:rPr lang="nl-NL" dirty="0" err="1" smtClean="0"/>
              <a:t>baraji</a:t>
            </a:r>
            <a:r>
              <a:rPr lang="nl-NL" dirty="0" smtClean="0"/>
              <a:t> zijn ook goed)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xmlns="" val="31538967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93734" y="620206"/>
            <a:ext cx="10364451" cy="1596177"/>
          </a:xfrm>
        </p:spPr>
        <p:txBody>
          <a:bodyPr/>
          <a:lstStyle/>
          <a:p>
            <a:r>
              <a:rPr lang="nl-NL" dirty="0" smtClean="0"/>
              <a:t>Waar valt de meeste regen? </a:t>
            </a:r>
            <a:r>
              <a:rPr lang="nl-NL" sz="1500" dirty="0" smtClean="0"/>
              <a:t>(in </a:t>
            </a:r>
            <a:r>
              <a:rPr lang="nl-NL" sz="1500" dirty="0" err="1" smtClean="0"/>
              <a:t>turkije</a:t>
            </a:r>
            <a:r>
              <a:rPr lang="nl-NL" sz="1500" dirty="0" smtClean="0"/>
              <a:t>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In het zuiden</a:t>
            </a:r>
            <a:endParaRPr lang="nl-NL" dirty="0"/>
          </a:p>
        </p:txBody>
      </p:sp>
      <p:sp>
        <p:nvSpPr>
          <p:cNvPr id="4" name="Tekstvak 3"/>
          <p:cNvSpPr txBox="1"/>
          <p:nvPr/>
        </p:nvSpPr>
        <p:spPr>
          <a:xfrm rot="20103182">
            <a:off x="10391539" y="1951723"/>
            <a:ext cx="1500491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Tip zoek in je atlas naar midden oosten- toegang tot de water- neerslag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xmlns="" val="716006433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2000">
        <p15:prstTrans prst="fallOve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Druppel">
  <a:themeElements>
    <a:clrScheme name="Druppel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Druppel">
      <a:maj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uppel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Droplet" id="{8984A317-299A-4E50-B45D-BFC9EDE2337A}" vid="{A633B6A3-9E7F-4C10-9C98-2517A313436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TC104033925[[fn=Druppel]]</Template>
  <TotalTime>4627</TotalTime>
  <Words>98</Words>
  <Application>Microsoft Office PowerPoint</Application>
  <PresentationFormat>Aangepast</PresentationFormat>
  <Paragraphs>39</Paragraphs>
  <Slides>7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8" baseType="lpstr">
      <vt:lpstr>Druppel</vt:lpstr>
      <vt:lpstr>hasankeyf  </vt:lpstr>
      <vt:lpstr>Vraag een wat  is aradi en wat is semi-aradi? </vt:lpstr>
      <vt:lpstr>Wat is hydro? </vt:lpstr>
      <vt:lpstr>Wat kun je doen met een stuwdam?  drie antwoorden  </vt:lpstr>
      <vt:lpstr>In welk land ligt hasankeyf?  </vt:lpstr>
      <vt:lpstr>Hoe heten de twee belangrijkste rivieren bij hasankeyf ? </vt:lpstr>
      <vt:lpstr>Waar valt de meeste regen? (in turkije)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hasankeyf</dc:title>
  <dc:creator>Gijs van Beuningen</dc:creator>
  <cp:lastModifiedBy>Floris Hirschfeld</cp:lastModifiedBy>
  <cp:revision>11</cp:revision>
  <dcterms:created xsi:type="dcterms:W3CDTF">2014-01-28T13:05:04Z</dcterms:created>
  <dcterms:modified xsi:type="dcterms:W3CDTF">2014-02-02T18:41:07Z</dcterms:modified>
</cp:coreProperties>
</file>