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60" r:id="rId5"/>
    <p:sldId id="283" r:id="rId6"/>
    <p:sldId id="262" r:id="rId7"/>
    <p:sldId id="264" r:id="rId8"/>
    <p:sldId id="285" r:id="rId9"/>
    <p:sldId id="267" r:id="rId10"/>
    <p:sldId id="281" r:id="rId11"/>
    <p:sldId id="282" r:id="rId12"/>
    <p:sldId id="269" r:id="rId13"/>
    <p:sldId id="271" r:id="rId14"/>
    <p:sldId id="273" r:id="rId15"/>
    <p:sldId id="275" r:id="rId16"/>
    <p:sldId id="286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448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84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47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9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29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81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827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9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318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27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941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958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DD308-9BA9-443A-8374-41080EE7506C}" type="datetimeFigureOut">
              <a:rPr lang="nl-NL" smtClean="0"/>
              <a:t>4-1-2016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A1C19-0645-4B25-AE27-668FFCCAD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62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smtClean="0">
                <a:latin typeface="Calibri"/>
              </a:rPr>
              <a:t>GSM houder maken</a:t>
            </a:r>
          </a:p>
        </p:txBody>
      </p:sp>
      <p:pic>
        <p:nvPicPr>
          <p:cNvPr id="3" name="Picture 2" descr="https://mcga03-a/owa/attachment.ashx?id=RgAAAABcz0td3q7vQICsYmig%2fynVBwCOU%2f6SxAUqR4SQToA886RYAAAAkGoVAAAsmtimWzkPSqqSx2gLALtNAF%2bIBCGKAAAJ&amp;attcnt=1&amp;attid0=EACnDGpexlojSKaOUdJOoZ%2b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5754" y="2246654"/>
            <a:ext cx="303590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cga03-a/owa/attachment.ashx?id=RgAAAABcz0td3q7vQICsYmig%2fynVBwCOU%2f6SxAUqR4SQToA886RYAAAAkGoVAAAsmtimWzkPSqqSx2gLALtNAF%2bIBCGJAAAJ&amp;attcnt=1&amp;attid0=EACFAPwsXLDvRoqrxGrbFj6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07"/>
          <a:stretch/>
        </p:blipFill>
        <p:spPr bwMode="auto">
          <a:xfrm rot="5400000">
            <a:off x="6024726" y="2372479"/>
            <a:ext cx="3036280" cy="226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73559" y="2323185"/>
            <a:ext cx="3035908" cy="236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02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Lijm </a:t>
            </a:r>
            <a:r>
              <a:rPr lang="nl-NL" dirty="0" smtClean="0">
                <a:latin typeface="Calibri"/>
              </a:rPr>
              <a:t>het andere</a:t>
            </a:r>
            <a:r>
              <a:rPr lang="nl-NL" b="0" i="0" u="none" strike="noStrike" baseline="0" dirty="0" smtClean="0">
                <a:latin typeface="Calibri"/>
              </a:rPr>
              <a:t> zijlatjes op het plankje. </a:t>
            </a: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557782" y="2015059"/>
            <a:ext cx="3236126" cy="19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2676524" y="1806278"/>
            <a:ext cx="3263627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2717661" y="4040185"/>
            <a:ext cx="3263627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2630473" y="4725144"/>
            <a:ext cx="3355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Sla de spijkers er </a:t>
            </a:r>
            <a:r>
              <a:rPr lang="nl-NL" sz="2400" dirty="0" smtClean="0"/>
              <a:t>recht </a:t>
            </a:r>
            <a:r>
              <a:rPr lang="nl-NL" sz="2400" dirty="0"/>
              <a:t>in.</a:t>
            </a:r>
          </a:p>
        </p:txBody>
      </p:sp>
      <p:pic>
        <p:nvPicPr>
          <p:cNvPr id="7" name="Picture 2" descr="http://formido-cdn.imageserve.nl/1000_700_image/8113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76872"/>
            <a:ext cx="2632806" cy="184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1194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Lijm </a:t>
            </a:r>
            <a:r>
              <a:rPr lang="nl-NL" dirty="0" smtClean="0">
                <a:latin typeface="Calibri"/>
              </a:rPr>
              <a:t>de </a:t>
            </a:r>
            <a:r>
              <a:rPr lang="nl-NL" b="0" i="0" u="none" strike="noStrike" baseline="0" dirty="0" smtClean="0">
                <a:latin typeface="Calibri"/>
              </a:rPr>
              <a:t>latje op het plankje. </a:t>
            </a: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557782" y="2015059"/>
            <a:ext cx="3236126" cy="19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2676524" y="1806278"/>
            <a:ext cx="3263627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2717661" y="4040185"/>
            <a:ext cx="3263627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 rot="16200000">
            <a:off x="1739178" y="2833663"/>
            <a:ext cx="1637208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2497981" y="4706838"/>
            <a:ext cx="3355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Sla de spijkers er </a:t>
            </a:r>
            <a:r>
              <a:rPr lang="nl-NL" sz="2400" dirty="0" smtClean="0"/>
              <a:t>recht </a:t>
            </a:r>
            <a:r>
              <a:rPr lang="nl-NL" sz="2400" dirty="0"/>
              <a:t>in.</a:t>
            </a:r>
          </a:p>
        </p:txBody>
      </p:sp>
      <p:pic>
        <p:nvPicPr>
          <p:cNvPr id="8" name="Picture 2" descr="http://formido-cdn.imageserve.nl/1000_700_image/8113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76872"/>
            <a:ext cx="2632806" cy="184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196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4" y="476672"/>
            <a:ext cx="8229600" cy="1143000"/>
          </a:xfrm>
        </p:spPr>
        <p:txBody>
          <a:bodyPr>
            <a:normAutofit/>
          </a:bodyPr>
          <a:lstStyle/>
          <a:p>
            <a:pPr marR="0" rtl="0"/>
            <a:r>
              <a:rPr lang="nl-NL" dirty="0" smtClean="0">
                <a:latin typeface="Calibri"/>
              </a:rPr>
              <a:t>Pak een steunblok. </a:t>
            </a:r>
            <a:endParaRPr lang="nl-NL" b="0" i="0" u="none" strike="noStrike" baseline="0" dirty="0" smtClean="0">
              <a:latin typeface="Times New Roman"/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2164505" y="5085184"/>
            <a:ext cx="52059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 smtClean="0"/>
              <a:t>Schuur de steunblok met schuurpapier.</a:t>
            </a:r>
            <a:endParaRPr lang="nl-NL" sz="24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15430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09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Zet het plankje op de steunblok en zet 2</a:t>
            </a:r>
            <a:r>
              <a:rPr lang="nl-NL" b="0" i="0" u="none" strike="noStrike" dirty="0" smtClean="0">
                <a:latin typeface="Calibri"/>
              </a:rPr>
              <a:t> </a:t>
            </a:r>
            <a:r>
              <a:rPr lang="nl-NL" b="0" i="0" u="none" strike="noStrike" baseline="0" dirty="0" smtClean="0">
                <a:latin typeface="Calibri"/>
              </a:rPr>
              <a:t>kruisje</a:t>
            </a:r>
            <a:r>
              <a:rPr lang="nl-NL" b="0" i="0" u="none" strike="noStrike" dirty="0" smtClean="0">
                <a:latin typeface="Calibri"/>
              </a:rPr>
              <a:t> voor de schroefjes.</a:t>
            </a:r>
            <a:endParaRPr lang="nl-NL" b="0" i="0" u="none" strike="noStrike" baseline="0" dirty="0" smtClean="0">
              <a:latin typeface="Calibri"/>
            </a:endParaRPr>
          </a:p>
        </p:txBody>
      </p:sp>
      <p:sp>
        <p:nvSpPr>
          <p:cNvPr id="4" name="Rechthoek 3"/>
          <p:cNvSpPr/>
          <p:nvPr/>
        </p:nvSpPr>
        <p:spPr>
          <a:xfrm rot="1778382">
            <a:off x="2866266" y="2230421"/>
            <a:ext cx="792088" cy="23388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 rot="21352808">
            <a:off x="3890696" y="2496157"/>
            <a:ext cx="1403454" cy="533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 rot="15207978" flipV="1">
            <a:off x="4741529" y="2893218"/>
            <a:ext cx="427468" cy="372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rot="15207978" flipV="1">
            <a:off x="3971136" y="2996214"/>
            <a:ext cx="427468" cy="3722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0" y="3488178"/>
            <a:ext cx="15430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07428">
            <a:off x="2436726" y="3853382"/>
            <a:ext cx="3156197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Rechte verbindingslijn 10"/>
          <p:cNvCxnSpPr/>
          <p:nvPr/>
        </p:nvCxnSpPr>
        <p:spPr>
          <a:xfrm flipV="1">
            <a:off x="3945622" y="3863516"/>
            <a:ext cx="410622" cy="3600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4073" y="3152982"/>
            <a:ext cx="2521929" cy="174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380" y="5075267"/>
            <a:ext cx="864096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Rechte verbindingslijn 13"/>
          <p:cNvCxnSpPr/>
          <p:nvPr/>
        </p:nvCxnSpPr>
        <p:spPr>
          <a:xfrm>
            <a:off x="3873346" y="4149080"/>
            <a:ext cx="35789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el 1"/>
          <p:cNvSpPr txBox="1">
            <a:spLocks/>
          </p:cNvSpPr>
          <p:nvPr/>
        </p:nvSpPr>
        <p:spPr>
          <a:xfrm>
            <a:off x="1893119" y="5805264"/>
            <a:ext cx="6076351" cy="71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>
                <a:latin typeface="Calibri"/>
              </a:rPr>
              <a:t>Boor de gaatjes in de houder en diep uit met de grote boor.</a:t>
            </a:r>
            <a:endParaRPr lang="nl-NL" dirty="0" smtClean="0">
              <a:latin typeface="Times New Roman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57114"/>
            <a:ext cx="14255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619672" y="4331827"/>
            <a:ext cx="1273175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Gat boren 2mm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971600" y="3251284"/>
            <a:ext cx="1023937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uitdiepen</a:t>
            </a: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6701758" y="4091302"/>
            <a:ext cx="111206" cy="95459"/>
            <a:chOff x="3103489" y="3573016"/>
            <a:chExt cx="111206" cy="95459"/>
          </a:xfrm>
        </p:grpSpPr>
        <p:sp>
          <p:nvSpPr>
            <p:cNvPr id="22" name="Vrije vorm 21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Vrije vorm 22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7100670" y="4096326"/>
            <a:ext cx="111206" cy="95459"/>
            <a:chOff x="3103489" y="3573016"/>
            <a:chExt cx="111206" cy="95459"/>
          </a:xfrm>
        </p:grpSpPr>
        <p:sp>
          <p:nvSpPr>
            <p:cNvPr id="25" name="Vrije vorm 24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6" name="Vrije vorm 25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13190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476672"/>
            <a:ext cx="8229600" cy="1143000"/>
          </a:xfrm>
        </p:spPr>
        <p:txBody>
          <a:bodyPr>
            <a:normAutofit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Steunblok in bankschroef zetten</a:t>
            </a:r>
            <a:r>
              <a:rPr lang="nl-NL" dirty="0">
                <a:latin typeface="Calibri"/>
              </a:rPr>
              <a:t>.</a:t>
            </a:r>
            <a:r>
              <a:rPr lang="nl-NL" b="0" i="0" u="none" strike="noStrike" baseline="0" dirty="0" smtClean="0">
                <a:latin typeface="Calibri"/>
              </a:rPr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16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08920"/>
            <a:ext cx="2646040" cy="1984530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609600" y="53732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smtClean="0">
                <a:latin typeface="Calibri"/>
              </a:rPr>
              <a:t>Doe wat houtlijm op de steunblok en schroef de houder vast.</a:t>
            </a:r>
          </a:p>
        </p:txBody>
      </p:sp>
      <p:pic>
        <p:nvPicPr>
          <p:cNvPr id="4098" name="Picture 2" descr="http://media2.destil.nl/data/images/large/3228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31272">
            <a:off x="3658648" y="2925285"/>
            <a:ext cx="1150860" cy="115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media2.destil.nl/data/images/large/3228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31272">
            <a:off x="4730948" y="3011884"/>
            <a:ext cx="1150860" cy="115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.toolstation.com/images/130215-NL/images/library/stock/webbig/883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626" y="2852935"/>
            <a:ext cx="1403775" cy="140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gereedschapkopen.nl/data/3836-hitachi-ds10dfl-accuboormachine-li-ion-12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160" y="2766338"/>
            <a:ext cx="1691972" cy="169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8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Werk alles netjes af.</a:t>
            </a:r>
          </a:p>
        </p:txBody>
      </p:sp>
      <p:pic>
        <p:nvPicPr>
          <p:cNvPr id="5122" name="Picture 2" descr="http://www.werkenmetmerken.nl/img/schuurpapier.png_533_8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56662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467544" y="50851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smtClean="0">
                <a:latin typeface="Calibri"/>
              </a:rPr>
              <a:t>Met schuurpapier.</a:t>
            </a:r>
          </a:p>
        </p:txBody>
      </p:sp>
    </p:spTree>
    <p:extLst>
      <p:ext uri="{BB962C8B-B14F-4D97-AF65-F5344CB8AC3E}">
        <p14:creationId xmlns:p14="http://schemas.microsoft.com/office/powerpoint/2010/main" val="163953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smtClean="0">
                <a:latin typeface="Calibri"/>
              </a:rPr>
              <a:t>Eind resultaat.</a:t>
            </a:r>
            <a:endParaRPr lang="nl-NL" b="0" i="0" u="none" strike="noStrike" baseline="0" dirty="0" smtClean="0">
              <a:latin typeface="Calibri"/>
            </a:endParaRPr>
          </a:p>
        </p:txBody>
      </p:sp>
      <p:pic>
        <p:nvPicPr>
          <p:cNvPr id="3074" name="Picture 2" descr="C:\Users\109525.MERLETCOLLEGE.003\AppData\Local\Microsoft\Windows\Temporary Internet Files\Content.IE5\WDGTQ2J6\image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4" r="16251"/>
          <a:stretch/>
        </p:blipFill>
        <p:spPr bwMode="auto">
          <a:xfrm>
            <a:off x="377280" y="1700808"/>
            <a:ext cx="3441940" cy="3240360"/>
          </a:xfrm>
          <a:prstGeom prst="rect">
            <a:avLst/>
          </a:prstGeom>
          <a:noFill/>
          <a:effectLst>
            <a:glow rad="1473200">
              <a:schemeClr val="accent1">
                <a:alpha val="44000"/>
              </a:schemeClr>
            </a:glo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09525.MERLETCOLLEGE.003\AppData\Local\Microsoft\Windows\Temporary Internet Files\Content.IE5\FU410AGN\image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" r="21270"/>
          <a:stretch/>
        </p:blipFill>
        <p:spPr bwMode="auto">
          <a:xfrm>
            <a:off x="5004048" y="1700808"/>
            <a:ext cx="3284395" cy="3240360"/>
          </a:xfrm>
          <a:prstGeom prst="rect">
            <a:avLst/>
          </a:prstGeom>
          <a:noFill/>
          <a:effectLst>
            <a:glow rad="1257300">
              <a:schemeClr val="accent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2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  Meet je telefoon in cm. 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4932040" y="1700808"/>
            <a:ext cx="10441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4932040" y="5589240"/>
            <a:ext cx="1152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hoek 11"/>
          <p:cNvSpPr/>
          <p:nvPr/>
        </p:nvSpPr>
        <p:spPr>
          <a:xfrm>
            <a:off x="5687289" y="2989645"/>
            <a:ext cx="2484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Tel bij de lengte minimaal 10 mm op voor het plankje onder.</a:t>
            </a:r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3275856" y="5301208"/>
            <a:ext cx="0" cy="5040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5364088" y="5229200"/>
            <a:ext cx="0" cy="5760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3275856" y="5733256"/>
            <a:ext cx="2088232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/>
          <p:nvPr/>
        </p:nvCxnSpPr>
        <p:spPr>
          <a:xfrm>
            <a:off x="5652120" y="1700808"/>
            <a:ext cx="0" cy="388843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23"/>
          <p:cNvSpPr/>
          <p:nvPr/>
        </p:nvSpPr>
        <p:spPr>
          <a:xfrm>
            <a:off x="2555776" y="5877272"/>
            <a:ext cx="4165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Tel bij de breedte 20 mm op voor de zijplankjes.</a:t>
            </a:r>
          </a:p>
        </p:txBody>
      </p:sp>
      <p:pic>
        <p:nvPicPr>
          <p:cNvPr id="1028" name="Picture 4" descr="http://www.gsm.nl/images/telefoons/500/apple_iphone-6s-16gb_space-gre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4" r="23009"/>
          <a:stretch/>
        </p:blipFill>
        <p:spPr bwMode="auto">
          <a:xfrm>
            <a:off x="3212849" y="1700808"/>
            <a:ext cx="221424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3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Teken dit op papier.</a:t>
            </a:r>
          </a:p>
        </p:txBody>
      </p:sp>
      <p:sp>
        <p:nvSpPr>
          <p:cNvPr id="12" name="Rechthoek 11"/>
          <p:cNvSpPr/>
          <p:nvPr/>
        </p:nvSpPr>
        <p:spPr>
          <a:xfrm>
            <a:off x="6278436" y="3228001"/>
            <a:ext cx="2484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Lengte mobiel plus 1 cm.</a:t>
            </a:r>
            <a:endParaRPr lang="nl-NL" sz="2400" dirty="0"/>
          </a:p>
        </p:txBody>
      </p:sp>
      <p:pic>
        <p:nvPicPr>
          <p:cNvPr id="13" name="Picture 4" descr="http://www.rekenbeter.nl/documents/getDocument.ashx?id=b1a441e0-c035-4b95-b47f-67967b5fdee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r="10565"/>
          <a:stretch/>
        </p:blipFill>
        <p:spPr bwMode="auto">
          <a:xfrm rot="5400000">
            <a:off x="2090968" y="1802281"/>
            <a:ext cx="4258130" cy="332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Rechte verbindingslijn met pijl 20"/>
          <p:cNvCxnSpPr/>
          <p:nvPr/>
        </p:nvCxnSpPr>
        <p:spPr>
          <a:xfrm>
            <a:off x="6083736" y="1577726"/>
            <a:ext cx="0" cy="3762217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23"/>
          <p:cNvSpPr/>
          <p:nvPr/>
        </p:nvSpPr>
        <p:spPr>
          <a:xfrm>
            <a:off x="3118944" y="5950388"/>
            <a:ext cx="22021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Breedte mobiel plus 2 cm</a:t>
            </a:r>
            <a:endParaRPr lang="nl-NL" sz="2400" dirty="0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2989280" y="5826198"/>
            <a:ext cx="2461506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5450786" y="5328044"/>
            <a:ext cx="0" cy="792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2986551" y="5265487"/>
            <a:ext cx="0" cy="8030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5490143" y="1577726"/>
            <a:ext cx="78829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490143" y="5339943"/>
            <a:ext cx="11521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    </a:t>
            </a:r>
            <a:r>
              <a:rPr lang="nl-NL" b="0" i="0" u="none" strike="noStrike" baseline="0" dirty="0" smtClean="0">
                <a:latin typeface="Times New Roman"/>
              </a:rPr>
              <a:t>	</a:t>
            </a:r>
            <a:r>
              <a:rPr lang="nl-NL" dirty="0" smtClean="0">
                <a:latin typeface="Calibri"/>
              </a:rPr>
              <a:t>Knip en plak het papier o</a:t>
            </a:r>
            <a:r>
              <a:rPr lang="nl-NL" b="0" i="0" u="none" strike="noStrike" baseline="0" dirty="0" smtClean="0">
                <a:latin typeface="Calibri"/>
              </a:rPr>
              <a:t>p het plankje.</a:t>
            </a:r>
          </a:p>
        </p:txBody>
      </p:sp>
      <p:pic>
        <p:nvPicPr>
          <p:cNvPr id="307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7423" b="8498"/>
          <a:stretch/>
        </p:blipFill>
        <p:spPr bwMode="auto">
          <a:xfrm>
            <a:off x="2567354" y="1934308"/>
            <a:ext cx="3965331" cy="294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2123728" y="5157192"/>
            <a:ext cx="5598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 smtClean="0"/>
              <a:t>Teken de omtrek van het papier het plankje</a:t>
            </a:r>
            <a:endParaRPr lang="nl-NL" sz="2400" dirty="0"/>
          </a:p>
        </p:txBody>
      </p:sp>
      <p:pic>
        <p:nvPicPr>
          <p:cNvPr id="11" name="Picture 4" descr="http://www.rekenbeter.nl/documents/getDocument.ashx?id=b1a441e0-c035-4b95-b47f-67967b5fdee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2351" r="14351" b="11454"/>
          <a:stretch/>
        </p:blipFill>
        <p:spPr bwMode="auto">
          <a:xfrm rot="5400000">
            <a:off x="2390245" y="2474999"/>
            <a:ext cx="2369089" cy="154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44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7423" b="8498"/>
          <a:stretch/>
        </p:blipFill>
        <p:spPr bwMode="auto">
          <a:xfrm>
            <a:off x="2567354" y="1934308"/>
            <a:ext cx="3965331" cy="294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/>
          <p:cNvCxnSpPr/>
          <p:nvPr/>
        </p:nvCxnSpPr>
        <p:spPr>
          <a:xfrm>
            <a:off x="2804396" y="4429937"/>
            <a:ext cx="15407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 flipH="1" flipV="1">
            <a:off x="4345183" y="2060848"/>
            <a:ext cx="1" cy="23690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2034843" y="554435"/>
            <a:ext cx="50303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4000" dirty="0"/>
              <a:t>Zaag het triplex plankje</a:t>
            </a:r>
          </a:p>
        </p:txBody>
      </p:sp>
    </p:spTree>
    <p:extLst>
      <p:ext uri="{BB962C8B-B14F-4D97-AF65-F5344CB8AC3E}">
        <p14:creationId xmlns:p14="http://schemas.microsoft.com/office/powerpoint/2010/main" val="246374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  </a:t>
            </a:r>
            <a:r>
              <a:rPr lang="nl-NL" b="0" i="0" u="none" strike="noStrike" baseline="0" dirty="0" smtClean="0">
                <a:latin typeface="Times New Roman"/>
              </a:rPr>
              <a:t>L</a:t>
            </a:r>
            <a:r>
              <a:rPr lang="nl-NL" b="0" i="0" u="none" strike="noStrike" baseline="0" dirty="0" smtClean="0">
                <a:latin typeface="Calibri"/>
              </a:rPr>
              <a:t>atjes zijkant en onderkant meten en aftekenen. </a:t>
            </a:r>
            <a:endParaRPr lang="nl-NL" b="0" i="0" u="none" strike="noStrike" baseline="0" dirty="0" smtClean="0">
              <a:latin typeface="Times New Roman"/>
            </a:endParaRP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557782" y="2015059"/>
            <a:ext cx="3236126" cy="19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hoek 7"/>
          <p:cNvSpPr/>
          <p:nvPr/>
        </p:nvSpPr>
        <p:spPr>
          <a:xfrm>
            <a:off x="2918834" y="4941168"/>
            <a:ext cx="1757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Latjes </a:t>
            </a:r>
            <a:r>
              <a:rPr lang="nl-NL" sz="2400" dirty="0" smtClean="0"/>
              <a:t>zagen</a:t>
            </a:r>
            <a:r>
              <a:rPr lang="nl-NL" dirty="0" smtClean="0"/>
              <a:t>.</a:t>
            </a:r>
            <a:endParaRPr lang="nl-NL" dirty="0"/>
          </a:p>
        </p:txBody>
      </p:sp>
      <p:cxnSp>
        <p:nvCxnSpPr>
          <p:cNvPr id="10" name="Rechte verbindingslijn 9"/>
          <p:cNvCxnSpPr/>
          <p:nvPr/>
        </p:nvCxnSpPr>
        <p:spPr>
          <a:xfrm>
            <a:off x="2728728" y="3991791"/>
            <a:ext cx="8460" cy="8053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5793908" y="3991791"/>
            <a:ext cx="0" cy="80536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 flipH="1">
            <a:off x="2051720" y="2204864"/>
            <a:ext cx="6770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 flipH="1">
            <a:off x="2051720" y="3883521"/>
            <a:ext cx="6770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2390931" y="2227337"/>
            <a:ext cx="0" cy="165618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>
            <a:off x="2732958" y="4394471"/>
            <a:ext cx="306095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3"/>
          <a:stretch/>
        </p:blipFill>
        <p:spPr bwMode="auto">
          <a:xfrm>
            <a:off x="5940152" y="1780018"/>
            <a:ext cx="2732162" cy="268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9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6385" y="476672"/>
            <a:ext cx="8229600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Op de achterkant van het plankje lijnen zetten die net zo breed zijn als de</a:t>
            </a:r>
            <a:r>
              <a:rPr lang="nl-NL" b="0" i="0" u="none" strike="noStrike" dirty="0" smtClean="0">
                <a:latin typeface="Calibri"/>
              </a:rPr>
              <a:t> latjes</a:t>
            </a:r>
            <a:r>
              <a:rPr lang="nl-NL" b="0" i="0" u="none" strike="noStrike" baseline="0" dirty="0" smtClean="0">
                <a:latin typeface="Calibri"/>
              </a:rPr>
              <a:t>. </a:t>
            </a: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918915" y="2968348"/>
            <a:ext cx="32707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 flipV="1">
            <a:off x="3138952" y="4907676"/>
            <a:ext cx="3054714" cy="3600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3138952" y="3192232"/>
            <a:ext cx="3054714" cy="3600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3239030" y="3186368"/>
            <a:ext cx="0" cy="177669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Vrije vorm 20"/>
          <p:cNvSpPr/>
          <p:nvPr/>
        </p:nvSpPr>
        <p:spPr>
          <a:xfrm>
            <a:off x="3779912" y="3093421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Vrije vorm 21"/>
          <p:cNvSpPr/>
          <p:nvPr/>
        </p:nvSpPr>
        <p:spPr>
          <a:xfrm>
            <a:off x="3805370" y="3068659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Vrije vorm 22"/>
          <p:cNvSpPr/>
          <p:nvPr/>
        </p:nvSpPr>
        <p:spPr>
          <a:xfrm>
            <a:off x="5114611" y="3097248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rije vorm 23"/>
          <p:cNvSpPr/>
          <p:nvPr/>
        </p:nvSpPr>
        <p:spPr>
          <a:xfrm>
            <a:off x="5139732" y="3077870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Vrije vorm 24"/>
          <p:cNvSpPr/>
          <p:nvPr/>
        </p:nvSpPr>
        <p:spPr>
          <a:xfrm>
            <a:off x="3754791" y="4960546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Vrije vorm 25"/>
          <p:cNvSpPr/>
          <p:nvPr/>
        </p:nvSpPr>
        <p:spPr>
          <a:xfrm>
            <a:off x="3779912" y="4941168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Vrije vorm 26"/>
          <p:cNvSpPr/>
          <p:nvPr/>
        </p:nvSpPr>
        <p:spPr>
          <a:xfrm>
            <a:off x="5200696" y="4963058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Vrije vorm 27"/>
          <p:cNvSpPr/>
          <p:nvPr/>
        </p:nvSpPr>
        <p:spPr>
          <a:xfrm>
            <a:off x="5225817" y="4943680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" name="Groep 2"/>
          <p:cNvGrpSpPr/>
          <p:nvPr/>
        </p:nvGrpSpPr>
        <p:grpSpPr>
          <a:xfrm>
            <a:off x="3784599" y="3095813"/>
            <a:ext cx="111206" cy="95459"/>
            <a:chOff x="3103489" y="3573016"/>
            <a:chExt cx="111206" cy="95459"/>
          </a:xfrm>
        </p:grpSpPr>
        <p:sp>
          <p:nvSpPr>
            <p:cNvPr id="29" name="Vrije vorm 28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0" name="Vrije vorm 29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1" name="Vrije vorm 30"/>
          <p:cNvSpPr/>
          <p:nvPr/>
        </p:nvSpPr>
        <p:spPr>
          <a:xfrm>
            <a:off x="3097127" y="4312474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Vrije vorm 31"/>
          <p:cNvSpPr/>
          <p:nvPr/>
        </p:nvSpPr>
        <p:spPr>
          <a:xfrm>
            <a:off x="3122248" y="4293096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echthoek 32"/>
          <p:cNvSpPr/>
          <p:nvPr/>
        </p:nvSpPr>
        <p:spPr>
          <a:xfrm>
            <a:off x="1343599" y="5229200"/>
            <a:ext cx="61807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Zet een kruisje waar de spijkers moeten komen </a:t>
            </a:r>
            <a:r>
              <a:rPr lang="nl-NL" sz="2400" dirty="0"/>
              <a:t>2 </a:t>
            </a:r>
            <a:r>
              <a:rPr lang="nl-NL" sz="2400" dirty="0" smtClean="0"/>
              <a:t>per kant. </a:t>
            </a:r>
            <a:endParaRPr lang="nl-NL" sz="2400" dirty="0"/>
          </a:p>
        </p:txBody>
      </p:sp>
      <p:pic>
        <p:nvPicPr>
          <p:cNvPr id="20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6300192" y="3015987"/>
            <a:ext cx="2938482" cy="26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ep 33"/>
          <p:cNvGrpSpPr/>
          <p:nvPr/>
        </p:nvGrpSpPr>
        <p:grpSpPr>
          <a:xfrm>
            <a:off x="5133741" y="3085046"/>
            <a:ext cx="111206" cy="95459"/>
            <a:chOff x="3103489" y="3573016"/>
            <a:chExt cx="111206" cy="95459"/>
          </a:xfrm>
        </p:grpSpPr>
        <p:sp>
          <p:nvSpPr>
            <p:cNvPr id="35" name="Vrije vorm 34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Vrije vorm 35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7" name="Groep 36"/>
          <p:cNvGrpSpPr/>
          <p:nvPr/>
        </p:nvGrpSpPr>
        <p:grpSpPr>
          <a:xfrm>
            <a:off x="3097127" y="3573016"/>
            <a:ext cx="111206" cy="95459"/>
            <a:chOff x="3103489" y="3573016"/>
            <a:chExt cx="111206" cy="95459"/>
          </a:xfrm>
        </p:grpSpPr>
        <p:sp>
          <p:nvSpPr>
            <p:cNvPr id="38" name="Vrije vorm 37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Vrije vorm 38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0" name="Groep 39"/>
          <p:cNvGrpSpPr/>
          <p:nvPr/>
        </p:nvGrpSpPr>
        <p:grpSpPr>
          <a:xfrm>
            <a:off x="3102638" y="4296765"/>
            <a:ext cx="111206" cy="95459"/>
            <a:chOff x="3103489" y="3573016"/>
            <a:chExt cx="111206" cy="95459"/>
          </a:xfrm>
        </p:grpSpPr>
        <p:sp>
          <p:nvSpPr>
            <p:cNvPr id="41" name="Vrije vorm 40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Vrije vorm 41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3" name="Groep 42"/>
          <p:cNvGrpSpPr/>
          <p:nvPr/>
        </p:nvGrpSpPr>
        <p:grpSpPr>
          <a:xfrm>
            <a:off x="3779912" y="4938656"/>
            <a:ext cx="111206" cy="95459"/>
            <a:chOff x="3103489" y="3573016"/>
            <a:chExt cx="111206" cy="95459"/>
          </a:xfrm>
        </p:grpSpPr>
        <p:sp>
          <p:nvSpPr>
            <p:cNvPr id="44" name="Vrije vorm 43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5" name="Vrije vorm 44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6" name="Groep 45"/>
          <p:cNvGrpSpPr/>
          <p:nvPr/>
        </p:nvGrpSpPr>
        <p:grpSpPr>
          <a:xfrm>
            <a:off x="5231465" y="4962380"/>
            <a:ext cx="111206" cy="95459"/>
            <a:chOff x="3103489" y="3573016"/>
            <a:chExt cx="111206" cy="95459"/>
          </a:xfrm>
        </p:grpSpPr>
        <p:sp>
          <p:nvSpPr>
            <p:cNvPr id="47" name="Vrije vorm 46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Vrije vorm 47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1443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6385" y="476672"/>
            <a:ext cx="8229600" cy="1143000"/>
          </a:xfrm>
        </p:spPr>
        <p:txBody>
          <a:bodyPr>
            <a:normAutofit fontScale="90000"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Op de achterkant van het plankje lijnen zetten die net zo breed zijn als de</a:t>
            </a:r>
            <a:r>
              <a:rPr lang="nl-NL" b="0" i="0" u="none" strike="noStrike" dirty="0" smtClean="0">
                <a:latin typeface="Calibri"/>
              </a:rPr>
              <a:t> latjes</a:t>
            </a:r>
            <a:r>
              <a:rPr lang="nl-NL" b="0" i="0" u="none" strike="noStrike" baseline="0" dirty="0" smtClean="0">
                <a:latin typeface="Calibri"/>
              </a:rPr>
              <a:t>. </a:t>
            </a: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798594" y="2463237"/>
            <a:ext cx="32707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echte verbindingslijn 5"/>
          <p:cNvCxnSpPr/>
          <p:nvPr/>
        </p:nvCxnSpPr>
        <p:spPr>
          <a:xfrm flipV="1">
            <a:off x="3018631" y="4402565"/>
            <a:ext cx="3054714" cy="3600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3018631" y="2687121"/>
            <a:ext cx="3054714" cy="3600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3118709" y="2681257"/>
            <a:ext cx="0" cy="177669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Vrije vorm 20"/>
          <p:cNvSpPr/>
          <p:nvPr/>
        </p:nvSpPr>
        <p:spPr>
          <a:xfrm>
            <a:off x="3659591" y="2588310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Vrije vorm 21"/>
          <p:cNvSpPr/>
          <p:nvPr/>
        </p:nvSpPr>
        <p:spPr>
          <a:xfrm>
            <a:off x="3685049" y="2563548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Vrije vorm 22"/>
          <p:cNvSpPr/>
          <p:nvPr/>
        </p:nvSpPr>
        <p:spPr>
          <a:xfrm>
            <a:off x="4994290" y="2592137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Vrije vorm 23"/>
          <p:cNvSpPr/>
          <p:nvPr/>
        </p:nvSpPr>
        <p:spPr>
          <a:xfrm>
            <a:off x="5019411" y="2572759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Vrije vorm 24"/>
          <p:cNvSpPr/>
          <p:nvPr/>
        </p:nvSpPr>
        <p:spPr>
          <a:xfrm>
            <a:off x="3634470" y="4455435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Vrije vorm 25"/>
          <p:cNvSpPr/>
          <p:nvPr/>
        </p:nvSpPr>
        <p:spPr>
          <a:xfrm>
            <a:off x="3659591" y="4436057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Vrije vorm 26"/>
          <p:cNvSpPr/>
          <p:nvPr/>
        </p:nvSpPr>
        <p:spPr>
          <a:xfrm>
            <a:off x="5080375" y="4457947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Vrije vorm 27"/>
          <p:cNvSpPr/>
          <p:nvPr/>
        </p:nvSpPr>
        <p:spPr>
          <a:xfrm>
            <a:off x="5105496" y="4438569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" name="Groep 2"/>
          <p:cNvGrpSpPr/>
          <p:nvPr/>
        </p:nvGrpSpPr>
        <p:grpSpPr>
          <a:xfrm>
            <a:off x="3664278" y="2590702"/>
            <a:ext cx="111206" cy="95459"/>
            <a:chOff x="3103489" y="3573016"/>
            <a:chExt cx="111206" cy="95459"/>
          </a:xfrm>
        </p:grpSpPr>
        <p:sp>
          <p:nvSpPr>
            <p:cNvPr id="29" name="Vrije vorm 28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0" name="Vrije vorm 29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1" name="Vrije vorm 30"/>
          <p:cNvSpPr/>
          <p:nvPr/>
        </p:nvSpPr>
        <p:spPr>
          <a:xfrm>
            <a:off x="2976806" y="3807363"/>
            <a:ext cx="111206" cy="71057"/>
          </a:xfrm>
          <a:custGeom>
            <a:avLst/>
            <a:gdLst>
              <a:gd name="connsiteX0" fmla="*/ 0 w 111206"/>
              <a:gd name="connsiteY0" fmla="*/ 71057 h 71057"/>
              <a:gd name="connsiteX1" fmla="*/ 55266 w 111206"/>
              <a:gd name="connsiteY1" fmla="*/ 30863 h 71057"/>
              <a:gd name="connsiteX2" fmla="*/ 70339 w 111206"/>
              <a:gd name="connsiteY2" fmla="*/ 20815 h 71057"/>
              <a:gd name="connsiteX3" fmla="*/ 100484 w 111206"/>
              <a:gd name="connsiteY3" fmla="*/ 10767 h 71057"/>
              <a:gd name="connsiteX4" fmla="*/ 110532 w 111206"/>
              <a:gd name="connsiteY4" fmla="*/ 718 h 71057"/>
              <a:gd name="connsiteX5" fmla="*/ 85411 w 111206"/>
              <a:gd name="connsiteY5" fmla="*/ 15791 h 71057"/>
              <a:gd name="connsiteX6" fmla="*/ 95459 w 111206"/>
              <a:gd name="connsiteY6" fmla="*/ 15791 h 7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206" h="71057">
                <a:moveTo>
                  <a:pt x="0" y="71057"/>
                </a:moveTo>
                <a:cubicBezTo>
                  <a:pt x="34546" y="43420"/>
                  <a:pt x="16204" y="56904"/>
                  <a:pt x="55266" y="30863"/>
                </a:cubicBezTo>
                <a:cubicBezTo>
                  <a:pt x="60290" y="27514"/>
                  <a:pt x="64610" y="22724"/>
                  <a:pt x="70339" y="20815"/>
                </a:cubicBezTo>
                <a:lnTo>
                  <a:pt x="100484" y="10767"/>
                </a:lnTo>
                <a:cubicBezTo>
                  <a:pt x="103833" y="7417"/>
                  <a:pt x="113882" y="4068"/>
                  <a:pt x="110532" y="718"/>
                </a:cubicBezTo>
                <a:cubicBezTo>
                  <a:pt x="106386" y="-3428"/>
                  <a:pt x="85411" y="11538"/>
                  <a:pt x="85411" y="15791"/>
                </a:cubicBezTo>
                <a:cubicBezTo>
                  <a:pt x="85411" y="19140"/>
                  <a:pt x="92110" y="15791"/>
                  <a:pt x="95459" y="1579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Vrije vorm 31"/>
          <p:cNvSpPr/>
          <p:nvPr/>
        </p:nvSpPr>
        <p:spPr>
          <a:xfrm>
            <a:off x="3001927" y="3787985"/>
            <a:ext cx="60290" cy="95459"/>
          </a:xfrm>
          <a:custGeom>
            <a:avLst/>
            <a:gdLst>
              <a:gd name="connsiteX0" fmla="*/ 0 w 60290"/>
              <a:gd name="connsiteY0" fmla="*/ 0 h 95459"/>
              <a:gd name="connsiteX1" fmla="*/ 10048 w 60290"/>
              <a:gd name="connsiteY1" fmla="*/ 25120 h 95459"/>
              <a:gd name="connsiteX2" fmla="*/ 15073 w 60290"/>
              <a:gd name="connsiteY2" fmla="*/ 40193 h 95459"/>
              <a:gd name="connsiteX3" fmla="*/ 30145 w 60290"/>
              <a:gd name="connsiteY3" fmla="*/ 45217 h 95459"/>
              <a:gd name="connsiteX4" fmla="*/ 50242 w 60290"/>
              <a:gd name="connsiteY4" fmla="*/ 65314 h 95459"/>
              <a:gd name="connsiteX5" fmla="*/ 60290 w 60290"/>
              <a:gd name="connsiteY5" fmla="*/ 95459 h 9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290" h="95459">
                <a:moveTo>
                  <a:pt x="0" y="0"/>
                </a:moveTo>
                <a:cubicBezTo>
                  <a:pt x="3349" y="8373"/>
                  <a:pt x="6881" y="16676"/>
                  <a:pt x="10048" y="25120"/>
                </a:cubicBezTo>
                <a:cubicBezTo>
                  <a:pt x="11908" y="30079"/>
                  <a:pt x="11328" y="36448"/>
                  <a:pt x="15073" y="40193"/>
                </a:cubicBezTo>
                <a:cubicBezTo>
                  <a:pt x="18818" y="43938"/>
                  <a:pt x="25121" y="43542"/>
                  <a:pt x="30145" y="45217"/>
                </a:cubicBezTo>
                <a:cubicBezTo>
                  <a:pt x="36844" y="51916"/>
                  <a:pt x="47246" y="56326"/>
                  <a:pt x="50242" y="65314"/>
                </a:cubicBezTo>
                <a:lnTo>
                  <a:pt x="60290" y="95459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echthoek 32"/>
          <p:cNvSpPr/>
          <p:nvPr/>
        </p:nvSpPr>
        <p:spPr>
          <a:xfrm>
            <a:off x="1343599" y="5229200"/>
            <a:ext cx="6180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Sla met een hamer de spijkers zover in het plankje dat ze niet door het plankje heen komen.</a:t>
            </a:r>
            <a:endParaRPr lang="nl-NL" sz="2400" dirty="0"/>
          </a:p>
        </p:txBody>
      </p:sp>
      <p:pic>
        <p:nvPicPr>
          <p:cNvPr id="20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6179871" y="2510876"/>
            <a:ext cx="2938482" cy="26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ep 33"/>
          <p:cNvGrpSpPr/>
          <p:nvPr/>
        </p:nvGrpSpPr>
        <p:grpSpPr>
          <a:xfrm>
            <a:off x="5013420" y="2579935"/>
            <a:ext cx="111206" cy="95459"/>
            <a:chOff x="3103489" y="3573016"/>
            <a:chExt cx="111206" cy="95459"/>
          </a:xfrm>
        </p:grpSpPr>
        <p:sp>
          <p:nvSpPr>
            <p:cNvPr id="35" name="Vrije vorm 34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Vrije vorm 35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7" name="Groep 36"/>
          <p:cNvGrpSpPr/>
          <p:nvPr/>
        </p:nvGrpSpPr>
        <p:grpSpPr>
          <a:xfrm>
            <a:off x="2976806" y="3067905"/>
            <a:ext cx="111206" cy="95459"/>
            <a:chOff x="3103489" y="3573016"/>
            <a:chExt cx="111206" cy="95459"/>
          </a:xfrm>
        </p:grpSpPr>
        <p:sp>
          <p:nvSpPr>
            <p:cNvPr id="38" name="Vrije vorm 37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Vrije vorm 38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0" name="Groep 39"/>
          <p:cNvGrpSpPr/>
          <p:nvPr/>
        </p:nvGrpSpPr>
        <p:grpSpPr>
          <a:xfrm>
            <a:off x="2982317" y="3791654"/>
            <a:ext cx="111206" cy="95459"/>
            <a:chOff x="3103489" y="3573016"/>
            <a:chExt cx="111206" cy="95459"/>
          </a:xfrm>
        </p:grpSpPr>
        <p:sp>
          <p:nvSpPr>
            <p:cNvPr id="41" name="Vrije vorm 40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Vrije vorm 41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3" name="Groep 42"/>
          <p:cNvGrpSpPr/>
          <p:nvPr/>
        </p:nvGrpSpPr>
        <p:grpSpPr>
          <a:xfrm>
            <a:off x="3659591" y="4433545"/>
            <a:ext cx="111206" cy="95459"/>
            <a:chOff x="3103489" y="3573016"/>
            <a:chExt cx="111206" cy="95459"/>
          </a:xfrm>
        </p:grpSpPr>
        <p:sp>
          <p:nvSpPr>
            <p:cNvPr id="44" name="Vrije vorm 43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5" name="Vrije vorm 44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6" name="Groep 45"/>
          <p:cNvGrpSpPr/>
          <p:nvPr/>
        </p:nvGrpSpPr>
        <p:grpSpPr>
          <a:xfrm>
            <a:off x="5111144" y="4457269"/>
            <a:ext cx="111206" cy="95459"/>
            <a:chOff x="3103489" y="3573016"/>
            <a:chExt cx="111206" cy="95459"/>
          </a:xfrm>
        </p:grpSpPr>
        <p:sp>
          <p:nvSpPr>
            <p:cNvPr id="47" name="Vrije vorm 46"/>
            <p:cNvSpPr/>
            <p:nvPr/>
          </p:nvSpPr>
          <p:spPr>
            <a:xfrm>
              <a:off x="3103489" y="3592394"/>
              <a:ext cx="111206" cy="71057"/>
            </a:xfrm>
            <a:custGeom>
              <a:avLst/>
              <a:gdLst>
                <a:gd name="connsiteX0" fmla="*/ 0 w 111206"/>
                <a:gd name="connsiteY0" fmla="*/ 71057 h 71057"/>
                <a:gd name="connsiteX1" fmla="*/ 55266 w 111206"/>
                <a:gd name="connsiteY1" fmla="*/ 30863 h 71057"/>
                <a:gd name="connsiteX2" fmla="*/ 70339 w 111206"/>
                <a:gd name="connsiteY2" fmla="*/ 20815 h 71057"/>
                <a:gd name="connsiteX3" fmla="*/ 100484 w 111206"/>
                <a:gd name="connsiteY3" fmla="*/ 10767 h 71057"/>
                <a:gd name="connsiteX4" fmla="*/ 110532 w 111206"/>
                <a:gd name="connsiteY4" fmla="*/ 718 h 71057"/>
                <a:gd name="connsiteX5" fmla="*/ 85411 w 111206"/>
                <a:gd name="connsiteY5" fmla="*/ 15791 h 71057"/>
                <a:gd name="connsiteX6" fmla="*/ 95459 w 111206"/>
                <a:gd name="connsiteY6" fmla="*/ 15791 h 7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206" h="71057">
                  <a:moveTo>
                    <a:pt x="0" y="71057"/>
                  </a:moveTo>
                  <a:cubicBezTo>
                    <a:pt x="34546" y="43420"/>
                    <a:pt x="16204" y="56904"/>
                    <a:pt x="55266" y="30863"/>
                  </a:cubicBezTo>
                  <a:cubicBezTo>
                    <a:pt x="60290" y="27514"/>
                    <a:pt x="64610" y="22724"/>
                    <a:pt x="70339" y="20815"/>
                  </a:cubicBezTo>
                  <a:lnTo>
                    <a:pt x="100484" y="10767"/>
                  </a:lnTo>
                  <a:cubicBezTo>
                    <a:pt x="103833" y="7417"/>
                    <a:pt x="113882" y="4068"/>
                    <a:pt x="110532" y="718"/>
                  </a:cubicBezTo>
                  <a:cubicBezTo>
                    <a:pt x="106386" y="-3428"/>
                    <a:pt x="85411" y="11538"/>
                    <a:pt x="85411" y="15791"/>
                  </a:cubicBezTo>
                  <a:cubicBezTo>
                    <a:pt x="85411" y="19140"/>
                    <a:pt x="92110" y="15791"/>
                    <a:pt x="95459" y="1579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Vrije vorm 47"/>
            <p:cNvSpPr/>
            <p:nvPr/>
          </p:nvSpPr>
          <p:spPr>
            <a:xfrm>
              <a:off x="3128610" y="3573016"/>
              <a:ext cx="60290" cy="95459"/>
            </a:xfrm>
            <a:custGeom>
              <a:avLst/>
              <a:gdLst>
                <a:gd name="connsiteX0" fmla="*/ 0 w 60290"/>
                <a:gd name="connsiteY0" fmla="*/ 0 h 95459"/>
                <a:gd name="connsiteX1" fmla="*/ 10048 w 60290"/>
                <a:gd name="connsiteY1" fmla="*/ 25120 h 95459"/>
                <a:gd name="connsiteX2" fmla="*/ 15073 w 60290"/>
                <a:gd name="connsiteY2" fmla="*/ 40193 h 95459"/>
                <a:gd name="connsiteX3" fmla="*/ 30145 w 60290"/>
                <a:gd name="connsiteY3" fmla="*/ 45217 h 95459"/>
                <a:gd name="connsiteX4" fmla="*/ 50242 w 60290"/>
                <a:gd name="connsiteY4" fmla="*/ 65314 h 95459"/>
                <a:gd name="connsiteX5" fmla="*/ 60290 w 60290"/>
                <a:gd name="connsiteY5" fmla="*/ 95459 h 95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90" h="95459">
                  <a:moveTo>
                    <a:pt x="0" y="0"/>
                  </a:moveTo>
                  <a:cubicBezTo>
                    <a:pt x="3349" y="8373"/>
                    <a:pt x="6881" y="16676"/>
                    <a:pt x="10048" y="25120"/>
                  </a:cubicBezTo>
                  <a:cubicBezTo>
                    <a:pt x="11908" y="30079"/>
                    <a:pt x="11328" y="36448"/>
                    <a:pt x="15073" y="40193"/>
                  </a:cubicBezTo>
                  <a:cubicBezTo>
                    <a:pt x="18818" y="43938"/>
                    <a:pt x="25121" y="43542"/>
                    <a:pt x="30145" y="45217"/>
                  </a:cubicBezTo>
                  <a:cubicBezTo>
                    <a:pt x="36844" y="51916"/>
                    <a:pt x="47246" y="56326"/>
                    <a:pt x="50242" y="65314"/>
                  </a:cubicBezTo>
                  <a:lnTo>
                    <a:pt x="60290" y="95459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76806" y="1809030"/>
            <a:ext cx="904220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18078" y="2371012"/>
            <a:ext cx="875445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10043" y="1801293"/>
            <a:ext cx="892841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50461" y="3694250"/>
            <a:ext cx="798416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33963" y="3682317"/>
            <a:ext cx="855764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18078" y="3108603"/>
            <a:ext cx="875445" cy="88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37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b="0" i="0" u="none" strike="noStrike" baseline="0" dirty="0" smtClean="0">
                <a:latin typeface="Calibri"/>
              </a:rPr>
              <a:t>Lijm </a:t>
            </a:r>
            <a:r>
              <a:rPr lang="nl-NL" dirty="0" smtClean="0">
                <a:latin typeface="Calibri"/>
              </a:rPr>
              <a:t>het</a:t>
            </a:r>
            <a:r>
              <a:rPr lang="nl-NL" b="0" i="0" u="none" strike="noStrike" baseline="0" dirty="0" smtClean="0">
                <a:latin typeface="Calibri"/>
              </a:rPr>
              <a:t> latje op het plankje. </a:t>
            </a:r>
          </a:p>
        </p:txBody>
      </p:sp>
      <p:pic>
        <p:nvPicPr>
          <p:cNvPr id="4" name="Picture 2" descr="http://farm3.static.flickr.com/2716/4051852443_7cc7b47e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5" t="8599" r="22008" b="33493"/>
          <a:stretch/>
        </p:blipFill>
        <p:spPr bwMode="auto">
          <a:xfrm>
            <a:off x="2752823" y="2581494"/>
            <a:ext cx="3236126" cy="197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nbg-web01.opitec.com/img/603/541/603541-01-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42" t="10589" r="6567" b="78822"/>
          <a:stretch/>
        </p:blipFill>
        <p:spPr bwMode="auto">
          <a:xfrm>
            <a:off x="2871565" y="2372713"/>
            <a:ext cx="3263627" cy="41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2876150" y="4725144"/>
            <a:ext cx="3355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Sla de spijkers er </a:t>
            </a:r>
            <a:r>
              <a:rPr lang="nl-NL" sz="2400" dirty="0" smtClean="0"/>
              <a:t>recht </a:t>
            </a:r>
            <a:r>
              <a:rPr lang="nl-NL" sz="2400" dirty="0"/>
              <a:t>in.</a:t>
            </a:r>
          </a:p>
        </p:txBody>
      </p:sp>
      <p:sp>
        <p:nvSpPr>
          <p:cNvPr id="9" name="Rechthoek 8"/>
          <p:cNvSpPr/>
          <p:nvPr/>
        </p:nvSpPr>
        <p:spPr>
          <a:xfrm>
            <a:off x="2169514" y="5421688"/>
            <a:ext cx="4768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 smtClean="0"/>
              <a:t>Tip: klem het latje in de bankschroef.</a:t>
            </a:r>
            <a:endParaRPr lang="nl-NL" sz="2400" dirty="0"/>
          </a:p>
        </p:txBody>
      </p:sp>
      <p:pic>
        <p:nvPicPr>
          <p:cNvPr id="2050" name="Picture 2" descr="http://formido-cdn.imageserve.nl/1000_700_image/8113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76872"/>
            <a:ext cx="2632806" cy="184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3477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1559</TotalTime>
  <Words>262</Words>
  <Application>Microsoft Office PowerPoint</Application>
  <PresentationFormat>Diavoorstelling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GSM houder maken</vt:lpstr>
      <vt:lpstr>  Meet je telefoon in cm. </vt:lpstr>
      <vt:lpstr>Teken dit op papier.</vt:lpstr>
      <vt:lpstr>     Knip en plak het papier op het plankje.</vt:lpstr>
      <vt:lpstr>PowerPoint-presentatie</vt:lpstr>
      <vt:lpstr>  Latjes zijkant en onderkant meten en aftekenen. </vt:lpstr>
      <vt:lpstr>Op de achterkant van het plankje lijnen zetten die net zo breed zijn als de latjes. </vt:lpstr>
      <vt:lpstr>Op de achterkant van het plankje lijnen zetten die net zo breed zijn als de latjes. </vt:lpstr>
      <vt:lpstr>Lijm het latje op het plankje. </vt:lpstr>
      <vt:lpstr>Lijm het andere zijlatjes op het plankje. </vt:lpstr>
      <vt:lpstr>Lijm de latje op het plankje. </vt:lpstr>
      <vt:lpstr>Pak een steunblok. </vt:lpstr>
      <vt:lpstr>Zet het plankje op de steunblok en zet 2 kruisje voor de schroefjes.</vt:lpstr>
      <vt:lpstr>Steunblok in bankschroef zetten. </vt:lpstr>
      <vt:lpstr>Werk alles netjes af.</vt:lpstr>
      <vt:lpstr>Eind resultaat.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GSM houder maken</dc:title>
  <dc:creator>Pashouwers, Leo</dc:creator>
  <cp:lastModifiedBy>Pashouwers, Leo</cp:lastModifiedBy>
  <cp:revision>51</cp:revision>
  <dcterms:created xsi:type="dcterms:W3CDTF">2013-10-28T13:43:16Z</dcterms:created>
  <dcterms:modified xsi:type="dcterms:W3CDTF">2016-01-04T11:45:51Z</dcterms:modified>
</cp:coreProperties>
</file>