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3" r:id="rId3"/>
    <p:sldId id="264" r:id="rId4"/>
    <p:sldId id="265" r:id="rId5"/>
    <p:sldId id="266" r:id="rId6"/>
    <p:sldId id="267" r:id="rId7"/>
    <p:sldId id="268" r:id="rId8"/>
    <p:sldId id="258" r:id="rId9"/>
    <p:sldId id="256" r:id="rId10"/>
    <p:sldId id="257" r:id="rId11"/>
    <p:sldId id="269" r:id="rId1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56466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533817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187199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701617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896999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003153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096521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387918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6245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00586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53484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4054EB-2498-48AF-AA3A-5E57AD8983DA}" type="datetimeFigureOut">
              <a:rPr lang="nl-NL" smtClean="0"/>
              <a:t>5-1-2014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00C479-97C3-47FB-9905-5481232EF3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857747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jbrugman@metzocollege.nl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hyperlink" Target="mailto:dentimp@planet.nl" TargetMode="Externa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9143999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55576" y="54868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nl-NL" sz="5300" dirty="0" smtClean="0"/>
              <a:t>Projecten</a:t>
            </a:r>
            <a:r>
              <a:rPr lang="nl-NL" dirty="0" smtClean="0"/>
              <a:t> </a:t>
            </a:r>
            <a:br>
              <a:rPr lang="nl-NL" dirty="0" smtClean="0"/>
            </a:br>
            <a:r>
              <a:rPr lang="nl-NL" sz="3600" dirty="0" err="1" smtClean="0"/>
              <a:t>D.o.S</a:t>
            </a:r>
            <a:r>
              <a:rPr lang="nl-NL" sz="3600" dirty="0" smtClean="0"/>
              <a:t>.</a:t>
            </a:r>
            <a:br>
              <a:rPr lang="nl-NL" sz="3600" dirty="0" smtClean="0"/>
            </a:br>
            <a:r>
              <a:rPr lang="nl-NL" sz="3600" dirty="0" err="1" smtClean="0"/>
              <a:t>Musis</a:t>
            </a:r>
            <a:r>
              <a:rPr lang="nl-NL" sz="3600" dirty="0" smtClean="0"/>
              <a:t> </a:t>
            </a:r>
            <a:r>
              <a:rPr lang="nl-NL" sz="3600" dirty="0" err="1" smtClean="0"/>
              <a:t>Sacrem</a:t>
            </a:r>
            <a:endParaRPr lang="nl-NL" sz="36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79512" y="2420888"/>
            <a:ext cx="8856984" cy="4248472"/>
          </a:xfrm>
        </p:spPr>
        <p:txBody>
          <a:bodyPr>
            <a:normAutofit fontScale="85000" lnSpcReduction="20000"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Doetinchem on Stage</a:t>
            </a:r>
          </a:p>
          <a:p>
            <a:pPr marL="914400" lvl="1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Opdrachtgevers : Dhr. J(</a:t>
            </a:r>
            <a:r>
              <a:rPr lang="nl-NL" dirty="0" err="1" smtClean="0">
                <a:solidFill>
                  <a:schemeClr val="tx1"/>
                </a:solidFill>
              </a:rPr>
              <a:t>oop</a:t>
            </a:r>
            <a:r>
              <a:rPr lang="nl-NL" dirty="0" smtClean="0">
                <a:solidFill>
                  <a:schemeClr val="tx1"/>
                </a:solidFill>
              </a:rPr>
              <a:t>) Bruggeman / </a:t>
            </a:r>
            <a:r>
              <a:rPr lang="nl-NL" dirty="0" err="1" smtClean="0">
                <a:solidFill>
                  <a:schemeClr val="tx1"/>
                </a:solidFill>
              </a:rPr>
              <a:t>Metzo</a:t>
            </a:r>
            <a:endParaRPr lang="nl-NL" dirty="0" smtClean="0">
              <a:solidFill>
                <a:schemeClr val="tx1"/>
              </a:solidFill>
            </a:endParaRPr>
          </a:p>
          <a:p>
            <a:pPr marL="1371600" lvl="2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hlinkClick r:id="rId3"/>
              </a:rPr>
              <a:t>jbrugman@metzocollege.nl</a:t>
            </a:r>
            <a:r>
              <a:rPr lang="nl-NL" dirty="0" smtClean="0"/>
              <a:t> </a:t>
            </a:r>
            <a:endParaRPr lang="nl-NL" dirty="0" smtClean="0">
              <a:solidFill>
                <a:schemeClr val="tx1"/>
              </a:solidFill>
            </a:endParaRPr>
          </a:p>
          <a:p>
            <a:pPr marL="914400" lvl="1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Aankleding Stadion “De Vijverberg”</a:t>
            </a:r>
          </a:p>
          <a:p>
            <a:pPr marL="914400" lvl="1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Opleverdatum : dinsdag 11 februari 2014</a:t>
            </a:r>
          </a:p>
          <a:p>
            <a:pPr marL="914400" lvl="1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err="1" smtClean="0">
                <a:solidFill>
                  <a:schemeClr val="tx1"/>
                </a:solidFill>
              </a:rPr>
              <a:t>Musis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dirty="0" err="1" smtClean="0">
                <a:solidFill>
                  <a:schemeClr val="tx1"/>
                </a:solidFill>
              </a:rPr>
              <a:t>Sacrem</a:t>
            </a:r>
            <a:endParaRPr lang="nl-NL" dirty="0" smtClean="0">
              <a:solidFill>
                <a:schemeClr val="tx1"/>
              </a:solidFill>
            </a:endParaRPr>
          </a:p>
          <a:p>
            <a:pPr marL="914400" lvl="1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Opdrachtgever : Dhr. A(</a:t>
            </a:r>
            <a:r>
              <a:rPr lang="nl-NL" dirty="0" err="1" smtClean="0">
                <a:solidFill>
                  <a:schemeClr val="tx1"/>
                </a:solidFill>
              </a:rPr>
              <a:t>rno</a:t>
            </a:r>
            <a:r>
              <a:rPr lang="nl-NL" dirty="0" smtClean="0">
                <a:solidFill>
                  <a:schemeClr val="tx1"/>
                </a:solidFill>
              </a:rPr>
              <a:t>) Kleintjes</a:t>
            </a:r>
          </a:p>
          <a:p>
            <a:pPr marL="1371600" lvl="2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hlinkClick r:id="rId4"/>
              </a:rPr>
              <a:t>dentimp@planet.nl</a:t>
            </a:r>
            <a:r>
              <a:rPr lang="nl-NL" dirty="0" smtClean="0"/>
              <a:t> </a:t>
            </a:r>
            <a:endParaRPr lang="nl-NL" dirty="0" smtClean="0">
              <a:solidFill>
                <a:schemeClr val="tx1"/>
              </a:solidFill>
            </a:endParaRPr>
          </a:p>
          <a:p>
            <a:pPr marL="914400" lvl="1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Carnavalsver. On Ganse Didam</a:t>
            </a:r>
          </a:p>
          <a:p>
            <a:pPr marL="914400" lvl="1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Opleverdatum : zaterdag  15 februari 2014</a:t>
            </a:r>
          </a:p>
          <a:p>
            <a:pPr marL="914400" lvl="1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</a:endParaRPr>
          </a:p>
          <a:p>
            <a:pPr marL="457200" indent="-457200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38678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9143999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55576" y="548680"/>
            <a:ext cx="7772400" cy="1470025"/>
          </a:xfrm>
        </p:spPr>
        <p:txBody>
          <a:bodyPr/>
          <a:lstStyle/>
          <a:p>
            <a:r>
              <a:rPr lang="nl-NL" dirty="0" smtClean="0"/>
              <a:t>Offerte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79512" y="1700808"/>
            <a:ext cx="8964488" cy="4176464"/>
          </a:xfrm>
        </p:spPr>
        <p:txBody>
          <a:bodyPr>
            <a:normAutofit fontScale="92500"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Vraag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Inschrijven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(Koop-)wens(en) achterhalen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Plan maken 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Begroten (uitrekenen wat alles gaat kosten (schatten)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Offerte opmaken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Voorstel doen / offerte aanbieden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4948839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9143999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23528" y="2067847"/>
            <a:ext cx="7772400" cy="1362075"/>
          </a:xfrm>
        </p:spPr>
        <p:txBody>
          <a:bodyPr/>
          <a:lstStyle/>
          <a:p>
            <a:pPr algn="ctr"/>
            <a:r>
              <a:rPr lang="nl-NL" dirty="0" smtClean="0"/>
              <a:t>Succes !!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1607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9143999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0"/>
            <a:ext cx="7772400" cy="1470025"/>
          </a:xfrm>
        </p:spPr>
        <p:txBody>
          <a:bodyPr/>
          <a:lstStyle/>
          <a:p>
            <a:r>
              <a:rPr lang="nl-NL" dirty="0" err="1" smtClean="0"/>
              <a:t>D.o.S</a:t>
            </a:r>
            <a:r>
              <a:rPr lang="nl-NL" dirty="0" smtClean="0"/>
              <a:t>.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7273" y="1016732"/>
            <a:ext cx="8964488" cy="5580620"/>
          </a:xfrm>
        </p:spPr>
        <p:txBody>
          <a:bodyPr>
            <a:normAutofit fontScale="70000" lnSpcReduction="20000"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1000 leerlingen vmbo &lt;- -&gt; 250 beroepsbeoefenaren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1</a:t>
            </a:r>
            <a:r>
              <a:rPr lang="nl-NL" baseline="30000" dirty="0" smtClean="0">
                <a:solidFill>
                  <a:schemeClr val="tx1"/>
                </a:solidFill>
                <a:sym typeface="Wingdings" panose="05000000000000000000" pitchFamily="2" charset="2"/>
              </a:rPr>
              <a:t>e</a:t>
            </a: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 lustrum (5</a:t>
            </a:r>
            <a:r>
              <a:rPr lang="nl-NL" baseline="30000" dirty="0" smtClean="0">
                <a:solidFill>
                  <a:schemeClr val="tx1"/>
                </a:solidFill>
                <a:sym typeface="Wingdings" panose="05000000000000000000" pitchFamily="2" charset="2"/>
              </a:rPr>
              <a:t>e</a:t>
            </a: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 jaar)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Groen en Paars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>
                <a:solidFill>
                  <a:schemeClr val="tx1"/>
                </a:solidFill>
                <a:sym typeface="Wingdings" panose="05000000000000000000" pitchFamily="2" charset="2"/>
              </a:rPr>
              <a:t>r</a:t>
            </a: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ood – geel – groen – blauw</a:t>
            </a:r>
          </a:p>
          <a:p>
            <a:pPr algn="l"/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“iets” bij de ingang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Versiering 1</a:t>
            </a:r>
            <a:r>
              <a:rPr lang="nl-NL" baseline="30000" dirty="0" smtClean="0">
                <a:solidFill>
                  <a:schemeClr val="tx1"/>
                </a:solidFill>
                <a:sym typeface="Wingdings" panose="05000000000000000000" pitchFamily="2" charset="2"/>
              </a:rPr>
              <a:t>e</a:t>
            </a: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 verdieping = beursvloer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>
                <a:solidFill>
                  <a:schemeClr val="tx1"/>
                </a:solidFill>
                <a:sym typeface="Wingdings" panose="05000000000000000000" pitchFamily="2" charset="2"/>
              </a:rPr>
              <a:t>300 </a:t>
            </a: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presentjes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Budget deel A max. €600,00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Podiumversiering bovenste zaal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5 boeketten bloemen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Budget deel B max € 150,00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 </a:t>
            </a:r>
            <a:endParaRPr lang="nl-NL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3867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9143999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0"/>
            <a:ext cx="7772400" cy="1470025"/>
          </a:xfrm>
        </p:spPr>
        <p:txBody>
          <a:bodyPr/>
          <a:lstStyle/>
          <a:p>
            <a:r>
              <a:rPr lang="nl-NL" dirty="0" err="1" smtClean="0"/>
              <a:t>Musis</a:t>
            </a:r>
            <a:r>
              <a:rPr lang="nl-NL" dirty="0" smtClean="0"/>
              <a:t> </a:t>
            </a:r>
            <a:r>
              <a:rPr lang="nl-NL" dirty="0" err="1" smtClean="0"/>
              <a:t>Sacrem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" y="1052736"/>
            <a:ext cx="9143999" cy="5805264"/>
          </a:xfrm>
        </p:spPr>
        <p:txBody>
          <a:bodyPr>
            <a:normAutofit fontScale="32500" lnSpcReduction="20000"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  <a:sym typeface="Wingdings" panose="05000000000000000000" pitchFamily="2" charset="2"/>
              </a:rPr>
              <a:t>Galaconcert (</a:t>
            </a:r>
            <a:r>
              <a:rPr lang="nl-NL" sz="7000" dirty="0">
                <a:solidFill>
                  <a:schemeClr val="tx1"/>
                </a:solidFill>
                <a:sym typeface="Wingdings" panose="05000000000000000000" pitchFamily="2" charset="2"/>
              </a:rPr>
              <a:t>Entree € </a:t>
            </a:r>
            <a:r>
              <a:rPr lang="nl-NL" sz="7000" dirty="0" smtClean="0">
                <a:solidFill>
                  <a:schemeClr val="tx1"/>
                </a:solidFill>
                <a:sym typeface="Wingdings" panose="05000000000000000000" pitchFamily="2" charset="2"/>
              </a:rPr>
              <a:t>50,00 p.p.)</a:t>
            </a:r>
            <a:endParaRPr lang="nl-NL" sz="7000" dirty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  <a:sym typeface="Wingdings" panose="05000000000000000000" pitchFamily="2" charset="2"/>
              </a:rPr>
              <a:t>Goed doel 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  <a:sym typeface="Wingdings" panose="05000000000000000000" pitchFamily="2" charset="2"/>
              </a:rPr>
              <a:t>Carnavalsvereniging On Ganse Didam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  <a:sym typeface="Wingdings" panose="05000000000000000000" pitchFamily="2" charset="2"/>
              </a:rPr>
              <a:t>Centrum Arnhem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>
                <a:solidFill>
                  <a:schemeClr val="tx1"/>
                </a:solidFill>
              </a:rPr>
              <a:t>Arnhems Promenade Orkest </a:t>
            </a:r>
            <a:endParaRPr lang="nl-NL" sz="7000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</a:rPr>
              <a:t>Solisten Ernst </a:t>
            </a:r>
            <a:r>
              <a:rPr lang="nl-NL" sz="7000" dirty="0">
                <a:solidFill>
                  <a:schemeClr val="tx1"/>
                </a:solidFill>
              </a:rPr>
              <a:t>Daniel Smid en zijn dochter </a:t>
            </a:r>
            <a:r>
              <a:rPr lang="nl-NL" sz="7000" dirty="0" err="1" smtClean="0">
                <a:solidFill>
                  <a:schemeClr val="tx1"/>
                </a:solidFill>
              </a:rPr>
              <a:t>Coosje</a:t>
            </a:r>
            <a:endParaRPr lang="nl-NL" sz="7000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</a:rPr>
              <a:t>Thema: Liefde </a:t>
            </a:r>
          </a:p>
          <a:p>
            <a:pPr algn="l"/>
            <a:endParaRPr lang="nl-NL" sz="7000" dirty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  <a:sym typeface="Wingdings" panose="05000000000000000000" pitchFamily="2" charset="2"/>
              </a:rPr>
              <a:t>Entreeversiering (?)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  <a:sym typeface="Wingdings" panose="05000000000000000000" pitchFamily="2" charset="2"/>
              </a:rPr>
              <a:t>Podiumarrangement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  <a:sym typeface="Wingdings" panose="05000000000000000000" pitchFamily="2" charset="2"/>
              </a:rPr>
              <a:t>Bok van de dirigent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  <a:sym typeface="Wingdings" panose="05000000000000000000" pitchFamily="2" charset="2"/>
              </a:rPr>
              <a:t>Balkonarrangement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  <a:sym typeface="Wingdings" panose="05000000000000000000" pitchFamily="2" charset="2"/>
              </a:rPr>
              <a:t>Boeketten bloemen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sz="7000" dirty="0" smtClean="0">
                <a:solidFill>
                  <a:schemeClr val="tx1"/>
                </a:solidFill>
                <a:sym typeface="Wingdings" panose="05000000000000000000" pitchFamily="2" charset="2"/>
              </a:rPr>
              <a:t>Budget € 1200,00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 </a:t>
            </a:r>
            <a:endParaRPr lang="nl-NL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51104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9143999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0"/>
            <a:ext cx="7772400" cy="1470025"/>
          </a:xfrm>
        </p:spPr>
        <p:txBody>
          <a:bodyPr/>
          <a:lstStyle/>
          <a:p>
            <a:r>
              <a:rPr lang="nl-NL" dirty="0" err="1" smtClean="0"/>
              <a:t>Musis</a:t>
            </a:r>
            <a:r>
              <a:rPr lang="nl-NL" dirty="0" smtClean="0"/>
              <a:t> </a:t>
            </a:r>
            <a:r>
              <a:rPr lang="nl-NL" dirty="0" err="1" smtClean="0"/>
              <a:t>Sacrem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" y="1052736"/>
            <a:ext cx="9143999" cy="5616624"/>
          </a:xfrm>
        </p:spPr>
        <p:txBody>
          <a:bodyPr>
            <a:normAutofit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14 januari </a:t>
            </a:r>
            <a:r>
              <a:rPr lang="nl-NL" dirty="0" err="1" smtClean="0">
                <a:solidFill>
                  <a:schemeClr val="tx1"/>
                </a:solidFill>
                <a:sym typeface="Wingdings" panose="05000000000000000000" pitchFamily="2" charset="2"/>
              </a:rPr>
              <a:t>Musis</a:t>
            </a: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 </a:t>
            </a:r>
            <a:r>
              <a:rPr lang="nl-NL" dirty="0" err="1" smtClean="0">
                <a:solidFill>
                  <a:schemeClr val="tx1"/>
                </a:solidFill>
                <a:sym typeface="Wingdings" panose="05000000000000000000" pitchFamily="2" charset="2"/>
              </a:rPr>
              <a:t>Sacrem</a:t>
            </a: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 bekijken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Wensen van de opdrachtgever 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 </a:t>
            </a:r>
            <a:endParaRPr lang="nl-NL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87719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9143999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0"/>
            <a:ext cx="7772400" cy="1470025"/>
          </a:xfrm>
        </p:spPr>
        <p:txBody>
          <a:bodyPr/>
          <a:lstStyle/>
          <a:p>
            <a:r>
              <a:rPr lang="nl-NL" dirty="0" smtClean="0"/>
              <a:t>Werkwijze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" y="1052736"/>
            <a:ext cx="9143999" cy="5616624"/>
          </a:xfrm>
        </p:spPr>
        <p:txBody>
          <a:bodyPr>
            <a:normAutofit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3 groepen</a:t>
            </a:r>
          </a:p>
          <a:p>
            <a:pPr algn="l"/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 </a:t>
            </a:r>
            <a:endParaRPr lang="nl-NL" dirty="0" smtClean="0">
              <a:solidFill>
                <a:schemeClr val="tx1"/>
              </a:solidFill>
            </a:endParaRPr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85002752"/>
              </p:ext>
            </p:extLst>
          </p:nvPr>
        </p:nvGraphicFramePr>
        <p:xfrm>
          <a:off x="827583" y="2852936"/>
          <a:ext cx="6238833" cy="21602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57250"/>
                <a:gridCol w="1310546"/>
                <a:gridCol w="1497013"/>
                <a:gridCol w="1263478"/>
                <a:gridCol w="1310546"/>
              </a:tblGrid>
              <a:tr h="540060">
                <a:tc>
                  <a:txBody>
                    <a:bodyPr/>
                    <a:lstStyle/>
                    <a:p>
                      <a:pPr algn="l" fontAlgn="b"/>
                      <a:r>
                        <a:rPr lang="nl-NL" sz="2800" u="none" strike="noStrike" dirty="0">
                          <a:effectLst/>
                        </a:rPr>
                        <a:t>Inge</a:t>
                      </a:r>
                      <a:endParaRPr lang="nl-NL" sz="2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2800" u="none" strike="noStrike" dirty="0">
                          <a:effectLst/>
                        </a:rPr>
                        <a:t>Sarah</a:t>
                      </a:r>
                      <a:endParaRPr lang="nl-NL" sz="2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2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2800" u="none" strike="noStrike" dirty="0">
                          <a:effectLst/>
                        </a:rPr>
                        <a:t>Michelle</a:t>
                      </a:r>
                      <a:endParaRPr lang="nl-NL" sz="2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</a:tr>
              <a:tr h="540060">
                <a:tc>
                  <a:txBody>
                    <a:bodyPr/>
                    <a:lstStyle/>
                    <a:p>
                      <a:pPr algn="l" fontAlgn="b"/>
                      <a:r>
                        <a:rPr lang="nl-NL" sz="2800" u="none" strike="noStrike" dirty="0">
                          <a:effectLst/>
                        </a:rPr>
                        <a:t>Lieke</a:t>
                      </a:r>
                      <a:endParaRPr lang="nl-NL" sz="2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2800" u="none" strike="noStrike">
                          <a:effectLst/>
                        </a:rPr>
                        <a:t>Tamara</a:t>
                      </a:r>
                      <a:endParaRPr lang="nl-NL" sz="2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2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2800" u="none" strike="noStrike" dirty="0">
                          <a:effectLst/>
                        </a:rPr>
                        <a:t>Charelle</a:t>
                      </a:r>
                      <a:endParaRPr lang="nl-NL" sz="2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</a:tr>
              <a:tr h="540060">
                <a:tc>
                  <a:txBody>
                    <a:bodyPr/>
                    <a:lstStyle/>
                    <a:p>
                      <a:pPr algn="l" fontAlgn="b"/>
                      <a:r>
                        <a:rPr lang="nl-NL" sz="2800" u="none" strike="noStrike" dirty="0">
                          <a:effectLst/>
                        </a:rPr>
                        <a:t>Anne</a:t>
                      </a:r>
                      <a:endParaRPr lang="nl-NL" sz="2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2800" u="none" strike="noStrike">
                          <a:effectLst/>
                        </a:rPr>
                        <a:t>Marjolein</a:t>
                      </a:r>
                      <a:endParaRPr lang="nl-NL" sz="2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2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2800" u="none" strike="noStrike" dirty="0">
                          <a:effectLst/>
                        </a:rPr>
                        <a:t>Tirza</a:t>
                      </a:r>
                      <a:endParaRPr lang="nl-NL" sz="2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</a:tr>
              <a:tr h="540060">
                <a:tc>
                  <a:txBody>
                    <a:bodyPr/>
                    <a:lstStyle/>
                    <a:p>
                      <a:pPr algn="l" fontAlgn="b"/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2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28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2800" u="none" strike="noStrike" dirty="0">
                          <a:effectLst/>
                        </a:rPr>
                        <a:t>Maud</a:t>
                      </a:r>
                      <a:endParaRPr lang="nl-NL" sz="2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788760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9143999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0"/>
            <a:ext cx="7772400" cy="1470025"/>
          </a:xfrm>
        </p:spPr>
        <p:txBody>
          <a:bodyPr/>
          <a:lstStyle/>
          <a:p>
            <a:r>
              <a:rPr lang="nl-NL" dirty="0" smtClean="0"/>
              <a:t>Werkwijze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" y="1052736"/>
            <a:ext cx="9143999" cy="5616624"/>
          </a:xfrm>
        </p:spPr>
        <p:txBody>
          <a:bodyPr>
            <a:normAutofit fontScale="77500" lnSpcReduction="20000"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Inventariseren (bekijken van locaties)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Plannen maken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Plannen uitwerken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Werkplanning maken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Begroting maken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Offerte uitbrengen (28 januari)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Plannen evt. aanpassen en taken verdelen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Inkopen – voorbereiden – uitvoeren – opleveren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 </a:t>
            </a:r>
            <a:endParaRPr lang="nl-NL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894457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9143999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0"/>
            <a:ext cx="7772400" cy="1470025"/>
          </a:xfrm>
        </p:spPr>
        <p:txBody>
          <a:bodyPr/>
          <a:lstStyle/>
          <a:p>
            <a:r>
              <a:rPr lang="nl-NL" dirty="0" smtClean="0"/>
              <a:t>Werkwijze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" y="1052736"/>
            <a:ext cx="9143999" cy="5616624"/>
          </a:xfrm>
        </p:spPr>
        <p:txBody>
          <a:bodyPr>
            <a:normAutofit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Elke groep is verantwoordelijk voor één project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Uitvoering kan / mag met hele groep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Hulp van klas 1 is toegestaan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Afhankelijk van eindresultaat: bewijsstuk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  <a:sym typeface="Wingdings" panose="05000000000000000000" pitchFamily="2" charset="2"/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  <a:sym typeface="Wingdings" panose="05000000000000000000" pitchFamily="2" charset="2"/>
              </a:rPr>
              <a:t> </a:t>
            </a:r>
            <a:endParaRPr lang="nl-NL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2130505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9143999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55576" y="548680"/>
            <a:ext cx="7772400" cy="1470025"/>
          </a:xfrm>
        </p:spPr>
        <p:txBody>
          <a:bodyPr/>
          <a:lstStyle/>
          <a:p>
            <a:r>
              <a:rPr lang="nl-NL" dirty="0" smtClean="0"/>
              <a:t>Project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79512" y="2420888"/>
            <a:ext cx="8640960" cy="4320480"/>
          </a:xfrm>
        </p:spPr>
        <p:txBody>
          <a:bodyPr>
            <a:normAutofit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gedefinieerde (concreet vastgelegde) hoeveelheid activiteiten, die eenmalig in een bepaalde tijd voor een vastgesteld bedrag </a:t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moet worden gerealiseerd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Duidelijk begin en eindtijd / datum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060842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" y="0"/>
            <a:ext cx="9143999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55576" y="548680"/>
            <a:ext cx="7772400" cy="1470025"/>
          </a:xfrm>
        </p:spPr>
        <p:txBody>
          <a:bodyPr/>
          <a:lstStyle/>
          <a:p>
            <a:r>
              <a:rPr lang="nl-NL" dirty="0" smtClean="0"/>
              <a:t>Offerte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79512" y="2420888"/>
            <a:ext cx="8496944" cy="2448272"/>
          </a:xfrm>
        </p:spPr>
        <p:txBody>
          <a:bodyPr/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aanbod om voor een vast bedrag werk te doen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nl-NL" dirty="0" smtClean="0">
                <a:solidFill>
                  <a:schemeClr val="tx1"/>
                </a:solidFill>
              </a:rPr>
              <a:t> aanbieding / voorstel</a:t>
            </a:r>
          </a:p>
          <a:p>
            <a:pPr algn="l"/>
            <a:endParaRPr lang="nl-N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515678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</TotalTime>
  <Words>302</Words>
  <Application>Microsoft Office PowerPoint</Application>
  <PresentationFormat>Diavoorstelling (4:3)</PresentationFormat>
  <Paragraphs>124</Paragraphs>
  <Slides>11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2" baseType="lpstr">
      <vt:lpstr>Kantoorthema</vt:lpstr>
      <vt:lpstr>Projecten  D.o.S. Musis Sacrem</vt:lpstr>
      <vt:lpstr>D.o.S.</vt:lpstr>
      <vt:lpstr>Musis Sacrem</vt:lpstr>
      <vt:lpstr>Musis Sacrem</vt:lpstr>
      <vt:lpstr>Werkwijze</vt:lpstr>
      <vt:lpstr>Werkwijze</vt:lpstr>
      <vt:lpstr>Werkwijze</vt:lpstr>
      <vt:lpstr>Project</vt:lpstr>
      <vt:lpstr>Offerte</vt:lpstr>
      <vt:lpstr>Offerte</vt:lpstr>
      <vt:lpstr>Succes !!</vt:lpstr>
    </vt:vector>
  </TitlesOfParts>
  <Company>AOC Oost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Offerte</dc:title>
  <dc:creator>Henk Assinck</dc:creator>
  <cp:lastModifiedBy>Henk Assinck</cp:lastModifiedBy>
  <cp:revision>16</cp:revision>
  <dcterms:created xsi:type="dcterms:W3CDTF">2013-12-09T07:50:10Z</dcterms:created>
  <dcterms:modified xsi:type="dcterms:W3CDTF">2014-01-05T21:33:36Z</dcterms:modified>
</cp:coreProperties>
</file>

<file path=docProps/thumbnail.jpeg>
</file>