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7CED8-ABA1-4417-B842-8B948F4B5E5F}" type="datetimeFigureOut">
              <a:rPr lang="nl-NL" smtClean="0"/>
              <a:pPr/>
              <a:t>2-10-2012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D6913-2C40-427B-83C0-1CB1FF0958B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hyperlink" Target="http://nl.wikipedia.org/wiki/Afbeelding:PinusSylvestris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Huiswerk (Wortels af)</a:t>
            </a:r>
          </a:p>
          <a:p>
            <a:r>
              <a:rPr lang="nl-NL" dirty="0" err="1" smtClean="0"/>
              <a:t>Biobits</a:t>
            </a:r>
            <a:r>
              <a:rPr lang="nl-NL" dirty="0" smtClean="0"/>
              <a:t> </a:t>
            </a:r>
            <a:r>
              <a:rPr lang="nl-NL" smtClean="0"/>
              <a:t>: Stengels</a:t>
            </a:r>
            <a:endParaRPr lang="nl-NL" dirty="0" smtClean="0"/>
          </a:p>
          <a:p>
            <a:r>
              <a:rPr lang="nl-NL" dirty="0" smtClean="0"/>
              <a:t>Leskaart </a:t>
            </a:r>
            <a:r>
              <a:rPr lang="nl-NL" dirty="0" smtClean="0"/>
              <a:t>Stengels (</a:t>
            </a:r>
            <a:r>
              <a:rPr lang="nl-NL" dirty="0" err="1" smtClean="0"/>
              <a:t>blz</a:t>
            </a:r>
            <a:r>
              <a:rPr lang="nl-NL" dirty="0" smtClean="0"/>
              <a:t> 11)</a:t>
            </a:r>
          </a:p>
          <a:p>
            <a:r>
              <a:rPr lang="nl-NL" dirty="0" smtClean="0"/>
              <a:t>Aantekeningenblad Planten: vragen van de stengel maken </a:t>
            </a:r>
            <a:r>
              <a:rPr lang="nl-NL" dirty="0" smtClean="0"/>
              <a:t>(blz. </a:t>
            </a:r>
            <a:r>
              <a:rPr lang="nl-NL" dirty="0" smtClean="0"/>
              <a:t>2 </a:t>
            </a:r>
            <a:r>
              <a:rPr lang="nl-NL" dirty="0" smtClean="0"/>
              <a:t>+ 4)</a:t>
            </a:r>
          </a:p>
          <a:p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Maandag 8 oktober</a:t>
            </a:r>
          </a:p>
          <a:p>
            <a:r>
              <a:rPr lang="nl-NL" dirty="0" smtClean="0"/>
              <a:t>Leren aantekeningenblad Planten;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de wortel + de stengel (blz. 3 + 4)</a:t>
            </a:r>
          </a:p>
          <a:p>
            <a:r>
              <a:rPr lang="nl-NL" dirty="0" smtClean="0"/>
              <a:t>Maken </a:t>
            </a:r>
            <a:r>
              <a:rPr lang="nl-NL" dirty="0" smtClean="0"/>
              <a:t>huiswerkopdracht en </a:t>
            </a:r>
            <a:r>
              <a:rPr lang="nl-NL" dirty="0" smtClean="0"/>
              <a:t>onderdelen stengels oefenen (blz. 12)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Leskaart Stengels (blz. 11)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5987" t="27394" r="12589" b="14282"/>
          <a:stretch>
            <a:fillRect/>
          </a:stretch>
        </p:blipFill>
        <p:spPr bwMode="auto">
          <a:xfrm>
            <a:off x="1331640" y="1340768"/>
            <a:ext cx="654087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Aantekeningenblad Planten (blz. 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3 functies van een stengel:</a:t>
            </a:r>
          </a:p>
          <a:p>
            <a:pPr>
              <a:buNone/>
            </a:pPr>
            <a:r>
              <a:rPr lang="nl-NL" dirty="0" smtClean="0"/>
              <a:t>1.</a:t>
            </a:r>
          </a:p>
          <a:p>
            <a:pPr>
              <a:buNone/>
            </a:pPr>
            <a:r>
              <a:rPr lang="nl-NL" dirty="0" smtClean="0"/>
              <a:t>2.</a:t>
            </a:r>
          </a:p>
          <a:p>
            <a:pPr>
              <a:buNone/>
            </a:pPr>
            <a:r>
              <a:rPr lang="nl-NL" dirty="0" smtClean="0"/>
              <a:t>3.</a:t>
            </a:r>
          </a:p>
          <a:p>
            <a:pPr>
              <a:buNone/>
            </a:pPr>
            <a:endParaRPr lang="nl-NL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364088" y="1484784"/>
          <a:ext cx="3421678" cy="4869160"/>
        </p:xfrm>
        <a:graphic>
          <a:graphicData uri="http://schemas.openxmlformats.org/presentationml/2006/ole">
            <p:oleObj spid="_x0000_s2050" name="Bitmapafbeelding" r:id="rId3" imgW="3285714" imgH="4676190" progId="PBrush">
              <p:embed/>
            </p:oleObj>
          </a:graphicData>
        </a:graphic>
      </p:graphicFrame>
      <p:pic>
        <p:nvPicPr>
          <p:cNvPr id="5" name="Picture 9" descr="Grove den (Pinus sylvestris)">
            <a:hlinkClick r:id="rId4" tooltip="Grove den (Pinus sylvestris)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3501008"/>
            <a:ext cx="1474788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Aantekeningenblad Planten (blz. 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Vaatbundel</a:t>
            </a:r>
            <a:r>
              <a:rPr lang="nl-NL" dirty="0" smtClean="0"/>
              <a:t> = …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u="sng" dirty="0" smtClean="0"/>
              <a:t>Functie van de vaatbundel</a:t>
            </a:r>
            <a:r>
              <a:rPr lang="nl-NL" dirty="0" smtClean="0"/>
              <a:t>:</a:t>
            </a:r>
            <a:endParaRPr lang="nl-NL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364163" y="1484313"/>
          <a:ext cx="3421062" cy="4868862"/>
        </p:xfrm>
        <a:graphic>
          <a:graphicData uri="http://schemas.openxmlformats.org/presentationml/2006/ole">
            <p:oleObj spid="_x0000_s3074" name="Bitmapafbeelding" r:id="rId3" imgW="3285714" imgH="4676190" progId="PBrush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Aantekeningenblad Planten (blz. 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De stengel bestaat uit verschillende onderdelen</a:t>
            </a:r>
            <a:endParaRPr lang="nl-NL" u="sng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52565" t="31007" r="5501" b="23958"/>
          <a:stretch>
            <a:fillRect/>
          </a:stretch>
        </p:blipFill>
        <p:spPr bwMode="auto">
          <a:xfrm>
            <a:off x="3707904" y="2132856"/>
            <a:ext cx="511256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Aantekeningenblad Planten (blz. 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De stengel bestaat uit verschillende onderdelen</a:t>
            </a:r>
            <a:endParaRPr lang="nl-NL" u="sn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52565" t="31746" r="5501" b="21743"/>
          <a:stretch>
            <a:fillRect/>
          </a:stretch>
        </p:blipFill>
        <p:spPr bwMode="auto">
          <a:xfrm>
            <a:off x="3851920" y="2204864"/>
            <a:ext cx="51125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Aantekeningenblad Planten (blz. 4)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Houtachtige planten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De stevigheid van de stengel van houtachtige planten komt door …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Kruidachtige planten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De stevigheid van de stengel van kruidachtige planten komt door …</a:t>
            </a:r>
            <a:endParaRPr lang="nl-NL" dirty="0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39552" y="2204863"/>
          <a:ext cx="2664296" cy="2442271"/>
        </p:xfrm>
        <a:graphic>
          <a:graphicData uri="http://schemas.openxmlformats.org/presentationml/2006/ole">
            <p:oleObj spid="_x0000_s6147" name="Bitmapafbeelding" r:id="rId3" imgW="2742857" imgH="2514286" progId="PBrush">
              <p:embed/>
            </p:oleObj>
          </a:graphicData>
        </a:graphic>
      </p:graphicFrame>
      <p:pic>
        <p:nvPicPr>
          <p:cNvPr id="6149" name="Picture 5" descr="http://www.persco.nl/watermark.php?i=71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132856"/>
            <a:ext cx="3312368" cy="2649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139</Words>
  <Application>Microsoft Office PowerPoint</Application>
  <PresentationFormat>Diavoorstelling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0" baseType="lpstr">
      <vt:lpstr>Office-thema</vt:lpstr>
      <vt:lpstr>Bitmapafbeelding</vt:lpstr>
      <vt:lpstr>Inhoud les</vt:lpstr>
      <vt:lpstr>Huiswerk</vt:lpstr>
      <vt:lpstr>Leskaart Stengels (blz. 11)</vt:lpstr>
      <vt:lpstr>Aantekeningenblad Planten (blz. 3)</vt:lpstr>
      <vt:lpstr>Aantekeningenblad Planten (blz. 3)</vt:lpstr>
      <vt:lpstr>Aantekeningenblad Planten (blz. 4)</vt:lpstr>
      <vt:lpstr>Aantekeningenblad Planten (blz. 4)</vt:lpstr>
      <vt:lpstr>Aantekeningenblad Planten (blz. 4)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Inhoud les</dc:title>
  <dc:creator>SPN</dc:creator>
  <cp:lastModifiedBy>GST</cp:lastModifiedBy>
  <cp:revision>5</cp:revision>
  <dcterms:created xsi:type="dcterms:W3CDTF">2012-09-28T11:13:34Z</dcterms:created>
  <dcterms:modified xsi:type="dcterms:W3CDTF">2012-10-02T10:33:25Z</dcterms:modified>
</cp:coreProperties>
</file>