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0B7EF-90BB-46F8-87EB-FE8345B219D0}" type="datetimeFigureOut">
              <a:rPr lang="nl-NL" smtClean="0"/>
              <a:t>28-9-2012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666C5-CD9B-4496-97A9-7C60C569970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Proefwerk bespreken</a:t>
            </a:r>
          </a:p>
          <a:p>
            <a:r>
              <a:rPr lang="nl-NL" dirty="0" smtClean="0"/>
              <a:t>Beoordelingskaart Thema </a:t>
            </a:r>
            <a:r>
              <a:rPr lang="nl-NL" dirty="0" err="1" smtClean="0"/>
              <a:t>Biolo</a:t>
            </a:r>
            <a:r>
              <a:rPr lang="nl-NL" dirty="0" smtClean="0"/>
              <a:t>…</a:t>
            </a:r>
            <a:r>
              <a:rPr lang="nl-NL" dirty="0" err="1" smtClean="0"/>
              <a:t>watte</a:t>
            </a:r>
            <a:r>
              <a:rPr lang="nl-NL" dirty="0" smtClean="0"/>
              <a:t>?!</a:t>
            </a:r>
          </a:p>
          <a:p>
            <a:r>
              <a:rPr lang="nl-NL" dirty="0" smtClean="0"/>
              <a:t>Beoordelingskaart Thema planten</a:t>
            </a:r>
          </a:p>
          <a:p>
            <a:r>
              <a:rPr lang="nl-NL" dirty="0" smtClean="0"/>
              <a:t>Opdracht 2 practicum wortels </a:t>
            </a:r>
          </a:p>
          <a:p>
            <a:r>
              <a:rPr lang="nl-NL" dirty="0" smtClean="0"/>
              <a:t>Opdracht 3 practicum plantenproeverij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Proefwerk bespreken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Maximaal aantal punten te behalen = 31p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3 fouten = - 1 punt van je cijfer.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547664" y="3501008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Punten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Cijfer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31p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30,5p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9,9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30p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9,7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29,5p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29p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9,3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28,5p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9,2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28p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9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Beoordelingskaart </a:t>
            </a:r>
            <a:br>
              <a:rPr lang="nl-NL" dirty="0" smtClean="0"/>
            </a:br>
            <a:r>
              <a:rPr lang="nl-NL" dirty="0" smtClean="0"/>
              <a:t>Thema </a:t>
            </a:r>
            <a:r>
              <a:rPr lang="nl-NL" dirty="0" err="1" smtClean="0"/>
              <a:t>Biolo</a:t>
            </a:r>
            <a:r>
              <a:rPr lang="nl-NL" dirty="0" smtClean="0"/>
              <a:t>…</a:t>
            </a:r>
            <a:r>
              <a:rPr lang="nl-NL" dirty="0" err="1" smtClean="0"/>
              <a:t>watte</a:t>
            </a:r>
            <a:r>
              <a:rPr lang="nl-NL" dirty="0" smtClean="0"/>
              <a:t>?!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/>
              <a:t>Maximaal te behalen punten = 10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Het aantal behaalde punten is gelijk aan het cijfer.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1403648" y="2996952"/>
          <a:ext cx="6096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Leskaart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Punten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nl-NL" dirty="0" err="1" smtClean="0"/>
                        <a:t>Biolo</a:t>
                      </a:r>
                      <a:r>
                        <a:rPr lang="nl-NL" dirty="0" smtClean="0"/>
                        <a:t>…</a:t>
                      </a:r>
                      <a:r>
                        <a:rPr lang="nl-NL" dirty="0" err="1" smtClean="0"/>
                        <a:t>watte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</a:t>
                      </a:r>
                      <a:r>
                        <a:rPr lang="nl-NL" baseline="0" dirty="0" smtClean="0"/>
                        <a:t> 1 + 2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nl-NL" dirty="0" smtClean="0"/>
                        <a:t>Leskaart hoe werkt een microscoop??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4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0,5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nl-NL" dirty="0" smtClean="0"/>
                        <a:t>Leskaart Proeven en verslagen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Verslag</a:t>
                      </a:r>
                      <a:r>
                        <a:rPr lang="nl-NL" baseline="0" dirty="0" smtClean="0"/>
                        <a:t> proefje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Huiswerkopdracht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Beoordelingskaart Thema Planten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Geen cijfer!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Maar…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Alle opdrachten moeten gemaakt en afgetekend worden!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Zo niet, * op je cijferlijst totdat het in orde is.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Practica (blz. 8)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Opdracht 2 </a:t>
            </a:r>
          </a:p>
          <a:p>
            <a:r>
              <a:rPr lang="nl-NL" dirty="0" smtClean="0"/>
              <a:t>practicum wortels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7846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Benodigdheden: </a:t>
            </a:r>
          </a:p>
          <a:p>
            <a:r>
              <a:rPr lang="nl-NL" dirty="0" smtClean="0"/>
              <a:t>Practicumkaart wortels</a:t>
            </a:r>
          </a:p>
          <a:p>
            <a:r>
              <a:rPr lang="nl-NL" dirty="0" smtClean="0"/>
              <a:t>Vaardigheidskaart tekenregels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Doen:</a:t>
            </a:r>
          </a:p>
          <a:p>
            <a:r>
              <a:rPr lang="nl-NL" dirty="0" smtClean="0"/>
              <a:t>Lees de practicumkaart wortels door.</a:t>
            </a:r>
          </a:p>
          <a:p>
            <a:r>
              <a:rPr lang="nl-NL" dirty="0" smtClean="0"/>
              <a:t>Lees de vaardigheidskaart tekenregels door.</a:t>
            </a:r>
          </a:p>
          <a:p>
            <a:r>
              <a:rPr lang="nl-NL" dirty="0" smtClean="0"/>
              <a:t>Haal alle benodigdheden volgens de practicumkaart bij de docent/ assistent.</a:t>
            </a:r>
          </a:p>
          <a:p>
            <a:r>
              <a:rPr lang="nl-NL" dirty="0" smtClean="0"/>
              <a:t>Voer het practicum uit.</a:t>
            </a:r>
          </a:p>
          <a:p>
            <a:r>
              <a:rPr lang="nl-NL" dirty="0" smtClean="0"/>
              <a:t>Stop de tekening in je biologiemap!</a:t>
            </a:r>
          </a:p>
          <a:p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Opdracht 3 </a:t>
            </a:r>
          </a:p>
          <a:p>
            <a:r>
              <a:rPr lang="nl-NL" dirty="0" smtClean="0"/>
              <a:t>practicum plantenproeverij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nl-NL" sz="1900" dirty="0" smtClean="0"/>
              <a:t>Benodigdheden:</a:t>
            </a:r>
          </a:p>
          <a:p>
            <a:r>
              <a:rPr lang="nl-NL" sz="1900" dirty="0" smtClean="0"/>
              <a:t>Practicumkaart Plantenproeverij</a:t>
            </a:r>
          </a:p>
          <a:p>
            <a:r>
              <a:rPr lang="nl-NL" sz="1900" dirty="0" smtClean="0"/>
              <a:t>Opdracht 3 plantenproeverij (blz. 10 in je leskaart).</a:t>
            </a:r>
          </a:p>
          <a:p>
            <a:pPr>
              <a:buNone/>
            </a:pPr>
            <a:endParaRPr lang="nl-NL" sz="1900" dirty="0"/>
          </a:p>
          <a:p>
            <a:pPr>
              <a:buNone/>
            </a:pPr>
            <a:r>
              <a:rPr lang="nl-NL" sz="1900" dirty="0" smtClean="0"/>
              <a:t>Doen:</a:t>
            </a:r>
          </a:p>
          <a:p>
            <a:r>
              <a:rPr lang="nl-NL" sz="1900" dirty="0" smtClean="0"/>
              <a:t>Lees de practicumkaart Plantenproeverij door.</a:t>
            </a:r>
          </a:p>
          <a:p>
            <a:r>
              <a:rPr lang="nl-NL" sz="1900" dirty="0" smtClean="0"/>
              <a:t>Haal alle benodigdheden volgens de practicumkaart bij de docent/ assistent.</a:t>
            </a:r>
          </a:p>
          <a:p>
            <a:r>
              <a:rPr lang="nl-NL" sz="1900" dirty="0" smtClean="0"/>
              <a:t>Voer het practicum uit.</a:t>
            </a:r>
            <a:endParaRPr lang="nl-NL" sz="19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241</Words>
  <Application>Microsoft Office PowerPoint</Application>
  <PresentationFormat>Diavoorstelling (4:3)</PresentationFormat>
  <Paragraphs>86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Inhoud les</vt:lpstr>
      <vt:lpstr>Proefwerk bespreken</vt:lpstr>
      <vt:lpstr>Beoordelingskaart  Thema Biolo…watte?!</vt:lpstr>
      <vt:lpstr>Beoordelingskaart Thema Planten</vt:lpstr>
      <vt:lpstr>Practica (blz. 8)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les</dc:title>
  <dc:creator>SPN</dc:creator>
  <cp:lastModifiedBy>SPN</cp:lastModifiedBy>
  <cp:revision>4</cp:revision>
  <dcterms:created xsi:type="dcterms:W3CDTF">2012-09-28T08:53:35Z</dcterms:created>
  <dcterms:modified xsi:type="dcterms:W3CDTF">2012-09-28T09:23:00Z</dcterms:modified>
</cp:coreProperties>
</file>