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4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8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CF47-7CFD-4870-BC4B-A184731F5AD9}" type="datetimeFigureOut">
              <a:rPr lang="nl-NL" smtClean="0"/>
              <a:t>4-10-2012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17CA9-C949-464F-87DE-9020A6C99F8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CF47-7CFD-4870-BC4B-A184731F5AD9}" type="datetimeFigureOut">
              <a:rPr lang="nl-NL" smtClean="0"/>
              <a:t>4-10-2012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17CA9-C949-464F-87DE-9020A6C99F8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CF47-7CFD-4870-BC4B-A184731F5AD9}" type="datetimeFigureOut">
              <a:rPr lang="nl-NL" smtClean="0"/>
              <a:t>4-10-2012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17CA9-C949-464F-87DE-9020A6C99F8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CF47-7CFD-4870-BC4B-A184731F5AD9}" type="datetimeFigureOut">
              <a:rPr lang="nl-NL" smtClean="0"/>
              <a:t>4-10-2012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17CA9-C949-464F-87DE-9020A6C99F8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CF47-7CFD-4870-BC4B-A184731F5AD9}" type="datetimeFigureOut">
              <a:rPr lang="nl-NL" smtClean="0"/>
              <a:t>4-10-2012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17CA9-C949-464F-87DE-9020A6C99F8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CF47-7CFD-4870-BC4B-A184731F5AD9}" type="datetimeFigureOut">
              <a:rPr lang="nl-NL" smtClean="0"/>
              <a:t>4-10-2012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17CA9-C949-464F-87DE-9020A6C99F8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CF47-7CFD-4870-BC4B-A184731F5AD9}" type="datetimeFigureOut">
              <a:rPr lang="nl-NL" smtClean="0"/>
              <a:t>4-10-2012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17CA9-C949-464F-87DE-9020A6C99F8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CF47-7CFD-4870-BC4B-A184731F5AD9}" type="datetimeFigureOut">
              <a:rPr lang="nl-NL" smtClean="0"/>
              <a:t>4-10-2012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17CA9-C949-464F-87DE-9020A6C99F8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CF47-7CFD-4870-BC4B-A184731F5AD9}" type="datetimeFigureOut">
              <a:rPr lang="nl-NL" smtClean="0"/>
              <a:t>4-10-2012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17CA9-C949-464F-87DE-9020A6C99F8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CF47-7CFD-4870-BC4B-A184731F5AD9}" type="datetimeFigureOut">
              <a:rPr lang="nl-NL" smtClean="0"/>
              <a:t>4-10-2012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17CA9-C949-464F-87DE-9020A6C99F8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CF47-7CFD-4870-BC4B-A184731F5AD9}" type="datetimeFigureOut">
              <a:rPr lang="nl-NL" smtClean="0"/>
              <a:t>4-10-2012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17CA9-C949-464F-87DE-9020A6C99F8C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BCF47-7CFD-4870-BC4B-A184731F5AD9}" type="datetimeFigureOut">
              <a:rPr lang="nl-NL" smtClean="0"/>
              <a:t>4-10-2012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17CA9-C949-464F-87DE-9020A6C99F8C}" type="slidenum">
              <a:rPr lang="nl-NL" smtClean="0"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les</a:t>
            </a:r>
            <a:endParaRPr lang="nl-NL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</a:p>
          <a:p>
            <a:r>
              <a:rPr lang="nl-NL" dirty="0" smtClean="0"/>
              <a:t>Leskaart bladeren </a:t>
            </a:r>
          </a:p>
          <a:p>
            <a:r>
              <a:rPr lang="nl-NL" dirty="0" smtClean="0"/>
              <a:t>Aantekeningenblad</a:t>
            </a:r>
          </a:p>
          <a:p>
            <a:r>
              <a:rPr lang="nl-NL" dirty="0" smtClean="0"/>
              <a:t>Maken huiswerk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Aantekeningblad (blz. 5)</a:t>
            </a:r>
            <a:endParaRPr lang="nl-NL" dirty="0"/>
          </a:p>
        </p:txBody>
      </p:sp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381000" y="2133600"/>
          <a:ext cx="8001000" cy="3017838"/>
        </p:xfrm>
        <a:graphic>
          <a:graphicData uri="http://schemas.openxmlformats.org/presentationml/2006/ole">
            <p:oleObj spid="_x0000_s6147" name="Bitmapafbeelding" r:id="rId3" imgW="5229955" imgH="1971950" progId="Paint.Picture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Aantekeningblad (blz. 5 + 6)</a:t>
            </a:r>
            <a:endParaRPr lang="nl-NL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 l="23850" t="31680" r="40151" b="25841"/>
          <a:stretch>
            <a:fillRect/>
          </a:stretch>
        </p:blipFill>
        <p:spPr bwMode="auto">
          <a:xfrm>
            <a:off x="1763688" y="1556792"/>
            <a:ext cx="576064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Huiswerk maken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nl-NL" u="sng" dirty="0" smtClean="0"/>
              <a:t>Donderdag 11 oktober: PWB</a:t>
            </a:r>
          </a:p>
          <a:p>
            <a:r>
              <a:rPr lang="nl-NL" dirty="0" smtClean="0"/>
              <a:t>PW Thema 1 Planten; leskaart wortels en leskaart stengels</a:t>
            </a:r>
          </a:p>
          <a:p>
            <a:pPr>
              <a:buNone/>
            </a:pPr>
            <a:r>
              <a:rPr lang="nl-NL" dirty="0" smtClean="0"/>
              <a:t>	(leren: aantekeningenblad, antwoordkaarten, naslag ELO).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u="sng" dirty="0" smtClean="0"/>
              <a:t>Maandag 22 oktober</a:t>
            </a:r>
          </a:p>
          <a:p>
            <a:r>
              <a:rPr lang="nl-NL" dirty="0" smtClean="0"/>
              <a:t>Maken opdracht 1 wat weet je nu van het blad? (blz. 14)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>
                <a:solidFill>
                  <a:srgbClr val="FF0000"/>
                </a:solidFill>
              </a:rPr>
              <a:t>Maak deze opdracht met behulp van het mapje naslag op de ELO!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u="sng" dirty="0" smtClean="0"/>
              <a:t>Woensdag 24 oktober</a:t>
            </a:r>
          </a:p>
          <a:p>
            <a:r>
              <a:rPr lang="nl-NL" dirty="0" smtClean="0"/>
              <a:t>SO Thema 1 Planten; leskaart wortels, leskaart stengels en leskaart bladeren </a:t>
            </a:r>
          </a:p>
          <a:p>
            <a:pPr>
              <a:buNone/>
            </a:pPr>
            <a:r>
              <a:rPr lang="nl-NL" dirty="0">
                <a:solidFill>
                  <a:srgbClr val="FF0000"/>
                </a:solidFill>
              </a:rPr>
              <a:t>	</a:t>
            </a:r>
            <a:r>
              <a:rPr lang="nl-NL" dirty="0" smtClean="0"/>
              <a:t>(leren: aantekeningenblad, antwoordkaarten, naslag ELO).</a:t>
            </a:r>
            <a:endParaRPr lang="nl-NL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nl-NL" u="sng" dirty="0" smtClean="0"/>
              <a:t>Donderdag 11 oktober: PWB</a:t>
            </a:r>
          </a:p>
          <a:p>
            <a:r>
              <a:rPr lang="nl-NL" dirty="0" smtClean="0"/>
              <a:t>PW Thema 1 Planten; leskaart wortels en leskaart stengels</a:t>
            </a:r>
          </a:p>
          <a:p>
            <a:pPr>
              <a:buNone/>
            </a:pPr>
            <a:r>
              <a:rPr lang="nl-NL" dirty="0" smtClean="0"/>
              <a:t>	(leren: aantekeningenblad, antwoordkaarten, naslag ELO).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u="sng" dirty="0" smtClean="0"/>
              <a:t>Maandag 22 oktober</a:t>
            </a:r>
          </a:p>
          <a:p>
            <a:r>
              <a:rPr lang="nl-NL" dirty="0" smtClean="0"/>
              <a:t>Maken opdracht 1 wat weet je nu van het blad? (blz. 14)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>
                <a:solidFill>
                  <a:srgbClr val="FF0000"/>
                </a:solidFill>
              </a:rPr>
              <a:t>Maak deze opdracht met behulp van het mapje naslag op de ELO!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u="sng" dirty="0" smtClean="0"/>
              <a:t>Woensdag 24 oktober</a:t>
            </a:r>
          </a:p>
          <a:p>
            <a:r>
              <a:rPr lang="nl-NL" dirty="0" smtClean="0"/>
              <a:t>SO Thema 1 Planten; leskaart wortels, leskaart stengels en leskaart bladeren </a:t>
            </a:r>
          </a:p>
          <a:p>
            <a:pPr>
              <a:buNone/>
            </a:pPr>
            <a:r>
              <a:rPr lang="nl-NL" dirty="0">
                <a:solidFill>
                  <a:srgbClr val="FF0000"/>
                </a:solidFill>
              </a:rPr>
              <a:t>	</a:t>
            </a:r>
            <a:r>
              <a:rPr lang="nl-NL" dirty="0" smtClean="0"/>
              <a:t>(leren: aantekeningenblad, antwoordkaarten, naslag ELO).</a:t>
            </a:r>
            <a:endParaRPr lang="nl-NL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18720" r="71200" b="40241"/>
          <a:stretch>
            <a:fillRect/>
          </a:stretch>
        </p:blipFill>
        <p:spPr bwMode="auto">
          <a:xfrm>
            <a:off x="0" y="0"/>
            <a:ext cx="77002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Leskaart bladeren (blz. 13)</a:t>
            </a:r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5987" t="27394" r="12589" b="14282"/>
          <a:stretch>
            <a:fillRect/>
          </a:stretch>
        </p:blipFill>
        <p:spPr bwMode="auto">
          <a:xfrm>
            <a:off x="1331640" y="1340768"/>
            <a:ext cx="6540879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Aantekeningenblad (blz. 4)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3750" t="34560" r="23951" b="15041"/>
          <a:stretch>
            <a:fillRect/>
          </a:stretch>
        </p:blipFill>
        <p:spPr bwMode="auto">
          <a:xfrm>
            <a:off x="1043608" y="1268760"/>
            <a:ext cx="6768752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Aantekeningenblad (blz. 4)</a:t>
            </a:r>
            <a:endParaRPr lang="nl-NL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483768" y="2060848"/>
          <a:ext cx="2219325" cy="3190875"/>
        </p:xfrm>
        <a:graphic>
          <a:graphicData uri="http://schemas.openxmlformats.org/presentationml/2006/ole">
            <p:oleObj spid="_x0000_s2050" name="Bitmapafbeelding" r:id="rId3" imgW="2219635" imgH="3191320" progId="Paint.Picture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4932041" y="2060848"/>
          <a:ext cx="2114380" cy="3185542"/>
        </p:xfrm>
        <a:graphic>
          <a:graphicData uri="http://schemas.openxmlformats.org/presentationml/2006/ole">
            <p:oleObj spid="_x0000_s2051" name="Bitmapafbeelding" r:id="rId4" imgW="2161905" imgH="3258005" progId="Paint.Picture">
              <p:embed/>
            </p:oleObj>
          </a:graphicData>
        </a:graphic>
      </p:graphicFrame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4932040" y="5301208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dirty="0"/>
              <a:t>bladskelet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Aantekeningenblad (blz. 5)</a:t>
            </a:r>
            <a:endParaRPr lang="nl-NL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 l="18900" t="12960" r="16301" b="17201"/>
          <a:stretch>
            <a:fillRect/>
          </a:stretch>
        </p:blipFill>
        <p:spPr bwMode="auto">
          <a:xfrm>
            <a:off x="1115616" y="1340768"/>
            <a:ext cx="6912768" cy="4656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Aantekeningblad (blz. 5)</a:t>
            </a:r>
            <a:endParaRPr lang="nl-NL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324029"/>
            <a:ext cx="3888432" cy="5533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Aantekeningblad (blz. 5)</a:t>
            </a:r>
            <a:endParaRPr lang="nl-NL" dirty="0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3491880" y="1700808"/>
          <a:ext cx="2720975" cy="4267200"/>
        </p:xfrm>
        <a:graphic>
          <a:graphicData uri="http://schemas.openxmlformats.org/presentationml/2006/ole">
            <p:oleObj spid="_x0000_s5122" name="Bitmapafbeelding" r:id="rId3" imgW="1409897" imgH="2209524" progId="Paint.Picture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93</Words>
  <Application>Microsoft Office PowerPoint</Application>
  <PresentationFormat>On-screen Show (4:3)</PresentationFormat>
  <Paragraphs>38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Bitmapafbeelding</vt:lpstr>
      <vt:lpstr>Inhoud les</vt:lpstr>
      <vt:lpstr>Huiswerk</vt:lpstr>
      <vt:lpstr>Slide 3</vt:lpstr>
      <vt:lpstr>Leskaart bladeren (blz. 13)</vt:lpstr>
      <vt:lpstr>Aantekeningenblad (blz. 4)</vt:lpstr>
      <vt:lpstr>Aantekeningenblad (blz. 4)</vt:lpstr>
      <vt:lpstr>Aantekeningenblad (blz. 5)</vt:lpstr>
      <vt:lpstr>Aantekeningblad (blz. 5)</vt:lpstr>
      <vt:lpstr>Aantekeningblad (blz. 5)</vt:lpstr>
      <vt:lpstr>Aantekeningblad (blz. 5)</vt:lpstr>
      <vt:lpstr>Aantekeningblad (blz. 5 + 6)</vt:lpstr>
      <vt:lpstr>Huiswerk maken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Inhoud les</dc:title>
  <dc:creator>hpuser</dc:creator>
  <cp:lastModifiedBy>hpuser</cp:lastModifiedBy>
  <cp:revision>4</cp:revision>
  <dcterms:created xsi:type="dcterms:W3CDTF">2012-10-04T11:34:44Z</dcterms:created>
  <dcterms:modified xsi:type="dcterms:W3CDTF">2012-10-04T12:05:43Z</dcterms:modified>
</cp:coreProperties>
</file>