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sldIdLst>
    <p:sldId id="263" r:id="rId2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3AE42"/>
    <a:srgbClr val="43AAE6"/>
    <a:srgbClr val="7294A5"/>
    <a:srgbClr val="BD1922"/>
    <a:srgbClr val="B3CE36"/>
    <a:srgbClr val="086A92"/>
    <a:srgbClr val="7FBB31"/>
    <a:srgbClr val="D0732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085" autoAdjust="0"/>
    <p:restoredTop sz="90929"/>
  </p:normalViewPr>
  <p:slideViewPr>
    <p:cSldViewPr>
      <p:cViewPr varScale="1">
        <p:scale>
          <a:sx n="63" d="100"/>
          <a:sy n="63" d="100"/>
        </p:scale>
        <p:origin x="-161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F04144F-F827-419F-A79E-988ADAA30458}" type="slidenum">
              <a:rPr lang="en-US" altLang="nl-NL"/>
              <a:pPr/>
              <a:t>‹nr.›</a:t>
            </a:fld>
            <a:endParaRPr lang="en-US" altLang="nl-NL"/>
          </a:p>
        </p:txBody>
      </p:sp>
    </p:spTree>
    <p:extLst>
      <p:ext uri="{BB962C8B-B14F-4D97-AF65-F5344CB8AC3E}">
        <p14:creationId xmlns:p14="http://schemas.microsoft.com/office/powerpoint/2010/main" val="16577839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6321DBB-DD69-4EDE-AF05-A75B5D25AD04}" type="slidenum">
              <a:rPr lang="en-US" altLang="nl-NL"/>
              <a:pPr/>
              <a:t>‹nr.›</a:t>
            </a:fld>
            <a:endParaRPr lang="en-US" altLang="nl-NL"/>
          </a:p>
        </p:txBody>
      </p:sp>
    </p:spTree>
    <p:extLst>
      <p:ext uri="{BB962C8B-B14F-4D97-AF65-F5344CB8AC3E}">
        <p14:creationId xmlns:p14="http://schemas.microsoft.com/office/powerpoint/2010/main" val="19923327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740525" y="1031875"/>
            <a:ext cx="2017713" cy="50641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685800" y="1031875"/>
            <a:ext cx="5902325" cy="50641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0F03033-19D0-46E0-A0F5-5CD98070884C}" type="slidenum">
              <a:rPr lang="en-US" altLang="nl-NL"/>
              <a:pPr/>
              <a:t>‹nr.›</a:t>
            </a:fld>
            <a:endParaRPr lang="en-US" altLang="nl-NL"/>
          </a:p>
        </p:txBody>
      </p:sp>
    </p:spTree>
    <p:extLst>
      <p:ext uri="{BB962C8B-B14F-4D97-AF65-F5344CB8AC3E}">
        <p14:creationId xmlns:p14="http://schemas.microsoft.com/office/powerpoint/2010/main" val="41394197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0EB3E07-9602-44D8-9045-72977ADE8086}" type="slidenum">
              <a:rPr lang="en-US" altLang="nl-NL"/>
              <a:pPr/>
              <a:t>‹nr.›</a:t>
            </a:fld>
            <a:endParaRPr lang="en-US" altLang="nl-NL"/>
          </a:p>
        </p:txBody>
      </p:sp>
    </p:spTree>
    <p:extLst>
      <p:ext uri="{BB962C8B-B14F-4D97-AF65-F5344CB8AC3E}">
        <p14:creationId xmlns:p14="http://schemas.microsoft.com/office/powerpoint/2010/main" val="41252379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7C1A139-6679-4724-A842-45D884486778}" type="slidenum">
              <a:rPr lang="en-US" altLang="nl-NL"/>
              <a:pPr/>
              <a:t>‹nr.›</a:t>
            </a:fld>
            <a:endParaRPr lang="en-US" altLang="nl-NL"/>
          </a:p>
        </p:txBody>
      </p:sp>
    </p:spTree>
    <p:extLst>
      <p:ext uri="{BB962C8B-B14F-4D97-AF65-F5344CB8AC3E}">
        <p14:creationId xmlns:p14="http://schemas.microsoft.com/office/powerpoint/2010/main" val="15359816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2F6EB3A-1F00-4358-89A4-F3AB363F48FC}" type="slidenum">
              <a:rPr lang="en-US" altLang="nl-NL"/>
              <a:pPr/>
              <a:t>‹nr.›</a:t>
            </a:fld>
            <a:endParaRPr lang="en-US" altLang="nl-NL"/>
          </a:p>
        </p:txBody>
      </p:sp>
    </p:spTree>
    <p:extLst>
      <p:ext uri="{BB962C8B-B14F-4D97-AF65-F5344CB8AC3E}">
        <p14:creationId xmlns:p14="http://schemas.microsoft.com/office/powerpoint/2010/main" val="19030730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7FF52B4-4D5C-420B-81FB-CAA60C1B6CC9}" type="slidenum">
              <a:rPr lang="en-US" altLang="nl-NL"/>
              <a:pPr/>
              <a:t>‹nr.›</a:t>
            </a:fld>
            <a:endParaRPr lang="en-US" altLang="nl-NL"/>
          </a:p>
        </p:txBody>
      </p:sp>
    </p:spTree>
    <p:extLst>
      <p:ext uri="{BB962C8B-B14F-4D97-AF65-F5344CB8AC3E}">
        <p14:creationId xmlns:p14="http://schemas.microsoft.com/office/powerpoint/2010/main" val="17528059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C1A0FC-2DB4-4697-BBED-7EC796ADD200}" type="slidenum">
              <a:rPr lang="en-US" altLang="nl-NL"/>
              <a:pPr/>
              <a:t>‹nr.›</a:t>
            </a:fld>
            <a:endParaRPr lang="en-US" altLang="nl-NL"/>
          </a:p>
        </p:txBody>
      </p:sp>
    </p:spTree>
    <p:extLst>
      <p:ext uri="{BB962C8B-B14F-4D97-AF65-F5344CB8AC3E}">
        <p14:creationId xmlns:p14="http://schemas.microsoft.com/office/powerpoint/2010/main" val="38012125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C191C04-75AE-4175-9504-B47FC48D9B05}" type="slidenum">
              <a:rPr lang="en-US" altLang="nl-NL"/>
              <a:pPr/>
              <a:t>‹nr.›</a:t>
            </a:fld>
            <a:endParaRPr lang="en-US" altLang="nl-NL"/>
          </a:p>
        </p:txBody>
      </p:sp>
    </p:spTree>
    <p:extLst>
      <p:ext uri="{BB962C8B-B14F-4D97-AF65-F5344CB8AC3E}">
        <p14:creationId xmlns:p14="http://schemas.microsoft.com/office/powerpoint/2010/main" val="32012939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C65701D-8D39-48BE-B0C5-4F2775B56BE8}" type="slidenum">
              <a:rPr lang="en-US" altLang="nl-NL"/>
              <a:pPr/>
              <a:t>‹nr.›</a:t>
            </a:fld>
            <a:endParaRPr lang="en-US" altLang="nl-NL"/>
          </a:p>
        </p:txBody>
      </p:sp>
    </p:spTree>
    <p:extLst>
      <p:ext uri="{BB962C8B-B14F-4D97-AF65-F5344CB8AC3E}">
        <p14:creationId xmlns:p14="http://schemas.microsoft.com/office/powerpoint/2010/main" val="14026827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Klik op het pictogram als u een afbeelding wilt toevoegen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44A2F50-DF44-48E5-84D4-1BEE8BB7F367}" type="slidenum">
              <a:rPr lang="en-US" altLang="nl-NL"/>
              <a:pPr/>
              <a:t>‹nr.›</a:t>
            </a:fld>
            <a:endParaRPr lang="en-US" altLang="nl-NL"/>
          </a:p>
        </p:txBody>
      </p:sp>
    </p:spTree>
    <p:extLst>
      <p:ext uri="{BB962C8B-B14F-4D97-AF65-F5344CB8AC3E}">
        <p14:creationId xmlns:p14="http://schemas.microsoft.com/office/powerpoint/2010/main" val="5002527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0" y="-182563"/>
            <a:ext cx="9145588" cy="7042151"/>
            <a:chOff x="0" y="-115"/>
            <a:chExt cx="5761" cy="4436"/>
          </a:xfrm>
        </p:grpSpPr>
        <p:pic>
          <p:nvPicPr>
            <p:cNvPr id="1032" name="Picture 8" descr="MC165_PP-6"/>
            <p:cNvPicPr>
              <a:picLocks noChangeAspect="1" noChangeArrowheads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5761" cy="432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033" name="Text Box 9"/>
            <p:cNvSpPr txBox="1">
              <a:spLocks noChangeArrowheads="1"/>
            </p:cNvSpPr>
            <p:nvPr/>
          </p:nvSpPr>
          <p:spPr bwMode="auto">
            <a:xfrm rot="16200000">
              <a:off x="-2042" y="1995"/>
              <a:ext cx="4355" cy="13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nl-NL" altLang="nl-NL" sz="800">
                  <a:solidFill>
                    <a:srgbClr val="43AAE6"/>
                  </a:solidFill>
                </a:rPr>
                <a:t>Markiezaat College is onderdeel van ROC West-Brabant</a:t>
              </a:r>
            </a:p>
          </p:txBody>
        </p:sp>
      </p:grp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85838" y="1031875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nl-NL" smtClean="0"/>
              <a:t>Titelstijl van model bewerken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nl-NL" smtClean="0"/>
              <a:t>Klik om de tekststijl van het model te bewerken</a:t>
            </a:r>
          </a:p>
          <a:p>
            <a:pPr lvl="1"/>
            <a:r>
              <a:rPr lang="en-US" altLang="nl-NL" smtClean="0"/>
              <a:t>Tweede niveau</a:t>
            </a:r>
          </a:p>
          <a:p>
            <a:pPr lvl="2"/>
            <a:r>
              <a:rPr lang="en-US" altLang="nl-NL" smtClean="0"/>
              <a:t>Derde niveau</a:t>
            </a:r>
          </a:p>
          <a:p>
            <a:pPr lvl="3"/>
            <a:r>
              <a:rPr lang="en-US" altLang="nl-NL" smtClean="0"/>
              <a:t>Vierde niveau</a:t>
            </a:r>
          </a:p>
          <a:p>
            <a:pPr lvl="4"/>
            <a:r>
              <a:rPr lang="en-US" altLang="nl-NL" smtClean="0"/>
              <a:t>Vijfde niveau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nl-NL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nl-NL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755F9B30-EC52-4C0D-8BAD-3917A5413B09}" type="slidenum">
              <a:rPr lang="en-US" altLang="nl-NL"/>
              <a:pPr/>
              <a:t>‹nr.›</a:t>
            </a:fld>
            <a:endParaRPr lang="en-US" alt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3600" b="1">
          <a:solidFill>
            <a:srgbClr val="43AAE6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600" b="1">
          <a:solidFill>
            <a:srgbClr val="43AAE6"/>
          </a:solidFill>
          <a:latin typeface="Arial" charset="0"/>
          <a:ea typeface="ＭＳ Ｐゴシック" pitchFamily="1" charset="-128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600" b="1">
          <a:solidFill>
            <a:srgbClr val="43AAE6"/>
          </a:solidFill>
          <a:latin typeface="Arial" charset="0"/>
          <a:ea typeface="ＭＳ Ｐゴシック" pitchFamily="1" charset="-128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600" b="1">
          <a:solidFill>
            <a:srgbClr val="43AAE6"/>
          </a:solidFill>
          <a:latin typeface="Arial" charset="0"/>
          <a:ea typeface="ＭＳ Ｐゴシック" pitchFamily="1" charset="-128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600" b="1">
          <a:solidFill>
            <a:srgbClr val="43AAE6"/>
          </a:solidFill>
          <a:latin typeface="Arial" charset="0"/>
          <a:ea typeface="ＭＳ Ｐゴシック" pitchFamily="1" charset="-128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600" b="1">
          <a:solidFill>
            <a:srgbClr val="43AAE6"/>
          </a:solidFill>
          <a:latin typeface="Arial" charset="0"/>
          <a:ea typeface="ＭＳ Ｐゴシック" pitchFamily="1" charset="-128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600" b="1">
          <a:solidFill>
            <a:srgbClr val="43AAE6"/>
          </a:solidFill>
          <a:latin typeface="Arial" charset="0"/>
          <a:ea typeface="ＭＳ Ｐゴシック" pitchFamily="1" charset="-128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600" b="1">
          <a:solidFill>
            <a:srgbClr val="43AAE6"/>
          </a:solidFill>
          <a:latin typeface="Arial" charset="0"/>
          <a:ea typeface="ＭＳ Ｐゴシック" pitchFamily="1" charset="-128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600" b="1">
          <a:solidFill>
            <a:srgbClr val="43AAE6"/>
          </a:solidFill>
          <a:latin typeface="Arial" charset="0"/>
          <a:ea typeface="ＭＳ Ｐゴシック" pitchFamily="1" charset="-128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43AAE6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43AAE6"/>
        </a:buClr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43AAE6"/>
        </a:buClr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rgbClr val="43AAE6"/>
        </a:buClr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43AAE6"/>
        </a:buClr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43AAE6"/>
        </a:buClr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43AAE6"/>
        </a:buClr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43AAE6"/>
        </a:buClr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43AAE6"/>
        </a:buClr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gif"/><Relationship Id="rId4" Type="http://schemas.openxmlformats.org/officeDocument/2006/relationships/image" Target="../media/image4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Text Box 1026"/>
          <p:cNvSpPr txBox="1">
            <a:spLocks noChangeArrowheads="1"/>
          </p:cNvSpPr>
          <p:nvPr/>
        </p:nvSpPr>
        <p:spPr bwMode="auto">
          <a:xfrm>
            <a:off x="2819400" y="990600"/>
            <a:ext cx="41148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>
                <a:solidFill>
                  <a:srgbClr val="66CCFF"/>
                </a:solidFill>
              </a:rPr>
              <a:t>Animatie   Zwaartekrachttoilet</a:t>
            </a:r>
            <a:endParaRPr lang="en-GB" sz="2000">
              <a:solidFill>
                <a:srgbClr val="66CCFF"/>
              </a:solidFill>
            </a:endParaRPr>
          </a:p>
        </p:txBody>
      </p:sp>
      <p:pic>
        <p:nvPicPr>
          <p:cNvPr id="91140" name="Picture 1028" descr="Toilet System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0" y="1600200"/>
            <a:ext cx="4953000" cy="4419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1141" name="Picture 1029" descr="Toilet System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0" y="1600200"/>
            <a:ext cx="4953000" cy="4419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1142" name="Picture 1030" descr="Toilet System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0" y="1600200"/>
            <a:ext cx="4953000" cy="4410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1143" name="Picture 1031" descr="Toilet System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0" y="1600200"/>
            <a:ext cx="4953000" cy="4419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250416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1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1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1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MC Vliegtuigtechniek dia achtergrond">
  <a:themeElements>
    <a:clrScheme name="Lege presentati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ege presentatie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nl-NL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1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nl-NL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1" charset="-128"/>
          </a:defRPr>
        </a:defPPr>
      </a:lstStyle>
    </a:lnDef>
  </a:objectDefaults>
  <a:extraClrSchemeLst>
    <a:extraClrScheme>
      <a:clrScheme name="Lege presentati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ge presentati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ge presentati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ge presentati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ge presentati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ge presentati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ge presentati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ge presentati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ge presentati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ge presentati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ge presentati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ge presentati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MC Vliegtuigtechniek dia achtergrond</Template>
  <TotalTime>1</TotalTime>
  <Words>2</Words>
  <Application>Microsoft Office PowerPoint</Application>
  <PresentationFormat>Diavoorstelling (4:3)</PresentationFormat>
  <Paragraphs>1</Paragraphs>
  <Slides>1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</vt:i4>
      </vt:variant>
    </vt:vector>
  </HeadingPairs>
  <TitlesOfParts>
    <vt:vector size="4" baseType="lpstr">
      <vt:lpstr>Arial</vt:lpstr>
      <vt:lpstr>ＭＳ Ｐゴシック</vt:lpstr>
      <vt:lpstr>MC Vliegtuigtechniek dia achtergrond</vt:lpstr>
      <vt:lpstr>PowerPoint-presentatie</vt:lpstr>
    </vt:vector>
  </TitlesOfParts>
  <Company>IT-Workz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Terheijden, Corneel van</dc:creator>
  <cp:lastModifiedBy>Terheijden, Corneel van</cp:lastModifiedBy>
  <cp:revision>1</cp:revision>
  <cp:lastPrinted>2009-06-09T10:28:52Z</cp:lastPrinted>
  <dcterms:created xsi:type="dcterms:W3CDTF">2014-03-23T20:38:27Z</dcterms:created>
  <dcterms:modified xsi:type="dcterms:W3CDTF">2014-03-23T20:40:09Z</dcterms:modified>
</cp:coreProperties>
</file>