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photoAlbum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25EF-C0BF-4EBD-92E2-B3FB7CB18420}" type="datetimeFigureOut">
              <a:rPr lang="nl-NL" smtClean="0"/>
              <a:t>13-9-2011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F5E3B-2C08-40F1-9E66-493515843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03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302C-582C-4854-82AC-C07B0299C531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11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6BCF-88B1-41DD-A788-2A5DA9B71F22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86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5A821-613E-4144-8D6D-E67234E3C40C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02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B2C83-B2B0-4CDB-A245-8D2D859FA9AA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DDE1-AEDB-4BD8-8866-AC413DB84384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61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820C7-E763-4AE7-BE50-AAD0FB2BD82D}" type="datetime1">
              <a:rPr lang="nl-NL" smtClean="0"/>
              <a:t>13-9-2011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9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2052E-4EC9-4540-8D4A-FC903CF7DF67}" type="datetime1">
              <a:rPr lang="nl-NL" smtClean="0"/>
              <a:t>13-9-2011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98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CD88-9705-4C48-A5D0-C6A36FD28653}" type="datetime1">
              <a:rPr lang="nl-NL" smtClean="0"/>
              <a:t>13-9-2011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76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C09A-06B9-4E4A-9A26-961DA1D3755E}" type="datetime1">
              <a:rPr lang="nl-NL" smtClean="0"/>
              <a:t>13-9-2011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06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6A6-3D75-40CF-A1AC-B7CC2F4D8286}" type="datetime1">
              <a:rPr lang="nl-NL" smtClean="0"/>
              <a:t>13-9-2011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58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4ED3-1471-4C2E-8BA1-12BDDE351E97}" type="datetime1">
              <a:rPr lang="nl-NL" smtClean="0"/>
              <a:t>13-9-2011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71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A494F-9898-459A-AE1E-1AFA978225AB}" type="datetime1">
              <a:rPr lang="nl-NL" smtClean="0"/>
              <a:t>13-9-2011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3E7B7-FC3D-4B00-92BB-40776A58B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997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600" y="0"/>
            <a:ext cx="4622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560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2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275" y="0"/>
            <a:ext cx="47434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12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0" y="0"/>
            <a:ext cx="502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580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4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450" y="0"/>
            <a:ext cx="44831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249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025" y="0"/>
            <a:ext cx="49323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66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d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750" y="0"/>
            <a:ext cx="50165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3E7B7-FC3D-4B00-92BB-40776A58B55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5785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Diavoorstelling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Groene Welle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hessel</dc:creator>
  <cp:lastModifiedBy>hessel</cp:lastModifiedBy>
  <cp:revision>2</cp:revision>
  <dcterms:created xsi:type="dcterms:W3CDTF">2011-09-13T10:09:56Z</dcterms:created>
  <dcterms:modified xsi:type="dcterms:W3CDTF">2011-09-13T10:12:39Z</dcterms:modified>
</cp:coreProperties>
</file>