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101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84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53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08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454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1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200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18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70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935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134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EE233-6F1E-4F25-9829-A5DD1E751DB1}" type="datetimeFigureOut">
              <a:rPr lang="nl-NL" smtClean="0"/>
              <a:t>19-1-2011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1B3AD-54B2-4150-A105-13A7054E67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38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211055"/>
              </p:ext>
            </p:extLst>
          </p:nvPr>
        </p:nvGraphicFramePr>
        <p:xfrm>
          <a:off x="1619672" y="548680"/>
          <a:ext cx="5765801" cy="838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4751"/>
                <a:gridCol w="1420835"/>
                <a:gridCol w="685046"/>
                <a:gridCol w="1243231"/>
                <a:gridCol w="941938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Salaris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           36.000,00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Eigen woning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€ 120.000,00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Belasting - 30%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           12.000,00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Rente - 10%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12.000,00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Aflossing - 20 Jaar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 dirty="0">
                          <a:effectLst/>
                        </a:rPr>
                        <a:t> €     6.000,00 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89415"/>
              </p:ext>
            </p:extLst>
          </p:nvPr>
        </p:nvGraphicFramePr>
        <p:xfrm>
          <a:off x="1619672" y="1916832"/>
          <a:ext cx="5765801" cy="18859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4751"/>
                <a:gridCol w="1420835"/>
                <a:gridCol w="685046"/>
                <a:gridCol w="1243231"/>
                <a:gridCol w="941938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Hypotheekrenteaftrek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Salaris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           36.000,00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Rente - 10%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12.000,00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Aflossing - 20 Jaar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6.000,00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Belastbaar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           24.000,00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(Salaris - rente)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Belasting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             7.200,00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Belastingvoordeel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                4.800,00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 dirty="0">
                          <a:effectLst/>
                        </a:rPr>
                        <a:t> 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563674"/>
              </p:ext>
            </p:extLst>
          </p:nvPr>
        </p:nvGraphicFramePr>
        <p:xfrm>
          <a:off x="1619672" y="4365104"/>
          <a:ext cx="2895600" cy="1047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4758"/>
                <a:gridCol w="1420842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Hypotheekrenteaftrek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 €  15.000.000.000,00 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kost Nederland per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jaar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Per werkende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 dirty="0">
                          <a:effectLst/>
                        </a:rPr>
                        <a:t> €                  2.142,86 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Book Antiqu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4079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</Words>
  <Application>Microsoft Office PowerPoint</Application>
  <PresentationFormat>Diavoorstelling (4:3)</PresentationFormat>
  <Paragraphs>54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MafS</dc:creator>
  <cp:lastModifiedBy>MafS</cp:lastModifiedBy>
  <cp:revision>1</cp:revision>
  <dcterms:created xsi:type="dcterms:W3CDTF">2011-01-19T13:26:40Z</dcterms:created>
  <dcterms:modified xsi:type="dcterms:W3CDTF">2011-01-19T13:28:29Z</dcterms:modified>
</cp:coreProperties>
</file>