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7" r:id="rId2"/>
    <p:sldId id="256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860" y="-24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CD35BCA-F1C7-42E3-97CA-3C777664CC09}" type="datetimeFigureOut">
              <a:rPr lang="nl-NL" smtClean="0"/>
              <a:t>27-9-2010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D7CB7B-F43E-4E0D-BA39-8E7F0E59CF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90353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9F9C3-9606-4B3E-9FD2-1E08EC1C5219}" type="datetime1">
              <a:rPr lang="nl-NL" smtClean="0"/>
              <a:t>27-9-2010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87267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9C9F7D-43FC-461F-B630-EBDA9EB82066}" type="datetime1">
              <a:rPr lang="nl-NL" smtClean="0"/>
              <a:t>27-9-2010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45074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5DFAAB-831E-4C06-8EDD-1D372E4F05F1}" type="datetime1">
              <a:rPr lang="nl-NL" smtClean="0"/>
              <a:t>27-9-2010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173412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CB22E-AF17-4A48-A13F-A9592EA6A122}" type="datetime1">
              <a:rPr lang="nl-NL" smtClean="0"/>
              <a:t>27-9-2010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24886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7FB786-1563-4AFF-BBF7-832C4222DA16}" type="datetime1">
              <a:rPr lang="nl-NL" smtClean="0"/>
              <a:t>27-9-2010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09111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0F848-075D-49AF-B720-BE67FA1B0032}" type="datetime1">
              <a:rPr lang="nl-NL" smtClean="0"/>
              <a:t>27-9-2010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37826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8B3EF8-74D5-4E74-9CB3-E492952EEF62}" type="datetime1">
              <a:rPr lang="nl-NL" smtClean="0"/>
              <a:t>27-9-2010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63703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EDAE8-B4B9-4B66-BBB8-E12C7D828D83}" type="datetime1">
              <a:rPr lang="nl-NL" smtClean="0"/>
              <a:t>27-9-2010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2725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7DE34C-0930-4733-A0EC-B490DEFBAB48}" type="datetime1">
              <a:rPr lang="nl-NL" smtClean="0"/>
              <a:t>27-9-2010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24274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2BC16-7B45-4171-A21D-7BDDEA6DDA67}" type="datetime1">
              <a:rPr lang="nl-NL" smtClean="0"/>
              <a:t>27-9-2010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947213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4F243-2709-4731-BD16-6118BADA758B}" type="datetime1">
              <a:rPr lang="nl-NL" smtClean="0"/>
              <a:t>27-9-2010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4764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F58ADA-6C2C-4E8A-A59E-6AFA5D37B7D5}" type="datetime1">
              <a:rPr lang="nl-NL" smtClean="0"/>
              <a:t>27-9-2010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26E807-AA8A-4F29-A7E8-03970520CC6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69181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#!v=5cTqVUtgkYI&amp;feature=channel" TargetMode="Externa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3" name="TextBox 4"/>
          <p:cNvSpPr txBox="1"/>
          <p:nvPr/>
        </p:nvSpPr>
        <p:spPr>
          <a:xfrm>
            <a:off x="3018905" y="50190"/>
            <a:ext cx="28488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3 - § 1 – </a:t>
            </a:r>
            <a:r>
              <a:rPr lang="en-US" dirty="0" err="1" smtClean="0">
                <a:latin typeface="Book Antiqua" pitchFamily="18" charset="0"/>
              </a:rPr>
              <a:t>Wat</a:t>
            </a:r>
            <a:r>
              <a:rPr lang="en-US" dirty="0" smtClean="0">
                <a:latin typeface="Book Antiqua" pitchFamily="18" charset="0"/>
              </a:rPr>
              <a:t> is </a:t>
            </a:r>
            <a:r>
              <a:rPr lang="en-US" dirty="0" err="1" smtClean="0">
                <a:latin typeface="Book Antiqua" pitchFamily="18" charset="0"/>
              </a:rPr>
              <a:t>politiek</a:t>
            </a:r>
            <a:r>
              <a:rPr lang="en-US" dirty="0" smtClean="0">
                <a:latin typeface="Book Antiqua" pitchFamily="18" charset="0"/>
              </a:rPr>
              <a:t>?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4" name="TextBox 6"/>
          <p:cNvSpPr txBox="1"/>
          <p:nvPr/>
        </p:nvSpPr>
        <p:spPr>
          <a:xfrm>
            <a:off x="8055010" y="44624"/>
            <a:ext cx="1053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39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5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kstvak 5"/>
          <p:cNvSpPr txBox="1"/>
          <p:nvPr/>
        </p:nvSpPr>
        <p:spPr>
          <a:xfrm>
            <a:off x="323528" y="1484784"/>
            <a:ext cx="8384796" cy="30008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lnSpc>
                <a:spcPct val="150000"/>
              </a:lnSpc>
              <a:buFontTx/>
              <a:buChar char="-"/>
            </a:pPr>
            <a:r>
              <a:rPr lang="nl-NL" dirty="0" smtClean="0"/>
              <a:t>Hoofdstuk 3 - § 1 tot en met § 6</a:t>
            </a:r>
          </a:p>
          <a:p>
            <a:pPr marL="285750" indent="-285750">
              <a:lnSpc>
                <a:spcPct val="150000"/>
              </a:lnSpc>
              <a:buFontTx/>
              <a:buChar char="-"/>
            </a:pPr>
            <a:r>
              <a:rPr lang="nl-NL" dirty="0" smtClean="0"/>
              <a:t>Zendtijd Politieke Partijen 2010:</a:t>
            </a:r>
          </a:p>
          <a:p>
            <a:pPr marL="742950" lvl="1" indent="-285750">
              <a:lnSpc>
                <a:spcPct val="150000"/>
              </a:lnSpc>
              <a:buFontTx/>
              <a:buChar char="-"/>
            </a:pPr>
            <a:r>
              <a:rPr lang="nl-NL" dirty="0">
                <a:hlinkClick r:id="rId2"/>
              </a:rPr>
              <a:t>http://www.youtube.com/watch#!</a:t>
            </a:r>
            <a:r>
              <a:rPr lang="nl-NL" dirty="0" smtClean="0">
                <a:hlinkClick r:id="rId2"/>
              </a:rPr>
              <a:t>v=5cTqVUtgkYI&amp;feature=channel</a:t>
            </a:r>
            <a:endParaRPr lang="nl-NL" dirty="0" smtClean="0"/>
          </a:p>
          <a:p>
            <a:pPr marL="285750" indent="-285750">
              <a:lnSpc>
                <a:spcPct val="150000"/>
              </a:lnSpc>
              <a:buFontTx/>
              <a:buChar char="-"/>
            </a:pPr>
            <a:r>
              <a:rPr lang="nl-NL" dirty="0" smtClean="0"/>
              <a:t>Uitleg huidige les – Experts-methode</a:t>
            </a:r>
          </a:p>
          <a:p>
            <a:pPr marL="742950" lvl="1" indent="-285750">
              <a:lnSpc>
                <a:spcPct val="150000"/>
              </a:lnSpc>
              <a:buFontTx/>
              <a:buChar char="-"/>
            </a:pPr>
            <a:r>
              <a:rPr lang="nl-NL" dirty="0" smtClean="0"/>
              <a:t>Iedere groep behandelt een gedeelte van de </a:t>
            </a:r>
            <a:r>
              <a:rPr lang="nl-NL" dirty="0" smtClean="0"/>
              <a:t>stof (5 minuten)</a:t>
            </a:r>
            <a:endParaRPr lang="nl-NL" dirty="0" smtClean="0"/>
          </a:p>
          <a:p>
            <a:pPr marL="742950" lvl="1" indent="-285750">
              <a:lnSpc>
                <a:spcPct val="150000"/>
              </a:lnSpc>
              <a:buFontTx/>
              <a:buChar char="-"/>
            </a:pPr>
            <a:r>
              <a:rPr lang="nl-NL" dirty="0" smtClean="0"/>
              <a:t>Iedereen van een groep legt de stof uit aan de andere groepen (2 minuten)</a:t>
            </a:r>
          </a:p>
          <a:p>
            <a:pPr marL="742950" lvl="1" indent="-285750">
              <a:lnSpc>
                <a:spcPct val="150000"/>
              </a:lnSpc>
              <a:buFontTx/>
              <a:buChar char="-"/>
            </a:pPr>
            <a:r>
              <a:rPr lang="nl-NL" dirty="0" smtClean="0"/>
              <a:t>Iedere groep levert na de les een samenvatting van de eigen behandelde stof in</a:t>
            </a:r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12087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018905" y="50190"/>
            <a:ext cx="28488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3 - § 1 – </a:t>
            </a:r>
            <a:r>
              <a:rPr lang="en-US" dirty="0" err="1" smtClean="0">
                <a:latin typeface="Book Antiqua" pitchFamily="18" charset="0"/>
              </a:rPr>
              <a:t>Wat</a:t>
            </a:r>
            <a:r>
              <a:rPr lang="en-US" dirty="0" smtClean="0">
                <a:latin typeface="Book Antiqua" pitchFamily="18" charset="0"/>
              </a:rPr>
              <a:t> is </a:t>
            </a:r>
            <a:r>
              <a:rPr lang="en-US" dirty="0" err="1" smtClean="0">
                <a:latin typeface="Book Antiqua" pitchFamily="18" charset="0"/>
              </a:rPr>
              <a:t>politiek</a:t>
            </a:r>
            <a:r>
              <a:rPr lang="en-US" dirty="0" smtClean="0">
                <a:latin typeface="Book Antiqua" pitchFamily="18" charset="0"/>
              </a:rPr>
              <a:t>?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6" name="TextBox 6"/>
          <p:cNvSpPr txBox="1"/>
          <p:nvPr/>
        </p:nvSpPr>
        <p:spPr>
          <a:xfrm>
            <a:off x="8055010" y="44624"/>
            <a:ext cx="1053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39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7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9"/>
          <p:cNvSpPr txBox="1"/>
          <p:nvPr/>
        </p:nvSpPr>
        <p:spPr>
          <a:xfrm>
            <a:off x="35496" y="797511"/>
            <a:ext cx="9163086" cy="5262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dirty="0" err="1" smtClean="0">
                <a:latin typeface="Book Antiqua" pitchFamily="18" charset="0"/>
              </a:rPr>
              <a:t>Opdracht</a:t>
            </a:r>
            <a:r>
              <a:rPr lang="en-US" sz="1600" dirty="0" smtClean="0">
                <a:latin typeface="Book Antiqua" pitchFamily="18" charset="0"/>
              </a:rPr>
              <a:t>:</a:t>
            </a:r>
          </a:p>
          <a:p>
            <a:r>
              <a:rPr lang="nl-NL" sz="1600" dirty="0" smtClean="0">
                <a:latin typeface="Book Antiqua" pitchFamily="18" charset="0"/>
              </a:rPr>
              <a:t>Beantwoordt de vraag die hoort bij je groep. Probeer ook voorbeelden te bedenken.</a:t>
            </a:r>
            <a:endParaRPr lang="en-US" sz="1600" dirty="0" smtClean="0">
              <a:latin typeface="Book Antiqua" pitchFamily="18" charset="0"/>
            </a:endParaRPr>
          </a:p>
          <a:p>
            <a:endParaRPr lang="en-US" sz="1600" dirty="0" smtClean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Tijd</a:t>
            </a:r>
            <a:r>
              <a:rPr lang="en-US" sz="1600" dirty="0" smtClean="0">
                <a:latin typeface="Book Antiqua" pitchFamily="18" charset="0"/>
              </a:rPr>
              <a:t>: 5 </a:t>
            </a:r>
            <a:r>
              <a:rPr lang="en-US" sz="1600" dirty="0" err="1" smtClean="0">
                <a:latin typeface="Book Antiqua" pitchFamily="18" charset="0"/>
              </a:rPr>
              <a:t>minuten</a:t>
            </a:r>
            <a:endParaRPr lang="en-US" sz="1600" dirty="0" smtClean="0">
              <a:latin typeface="Book Antiqua" pitchFamily="18" charset="0"/>
            </a:endParaRPr>
          </a:p>
          <a:p>
            <a:endParaRPr lang="en-US" sz="1600" dirty="0" smtClean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Groep</a:t>
            </a:r>
            <a:r>
              <a:rPr lang="en-US" sz="1600" dirty="0" smtClean="0">
                <a:latin typeface="Book Antiqua" pitchFamily="18" charset="0"/>
              </a:rPr>
              <a:t> 1 (Mehmet, </a:t>
            </a:r>
            <a:r>
              <a:rPr lang="en-US" sz="1600" dirty="0" err="1" smtClean="0">
                <a:latin typeface="Book Antiqua" pitchFamily="18" charset="0"/>
              </a:rPr>
              <a:t>Bekir</a:t>
            </a:r>
            <a:r>
              <a:rPr lang="en-US" sz="1600" dirty="0" smtClean="0">
                <a:latin typeface="Book Antiqua" pitchFamily="18" charset="0"/>
              </a:rPr>
              <a:t>, </a:t>
            </a:r>
            <a:r>
              <a:rPr lang="en-US" sz="1600" dirty="0" err="1" smtClean="0">
                <a:latin typeface="Book Antiqua" pitchFamily="18" charset="0"/>
              </a:rPr>
              <a:t>Jeroen</a:t>
            </a:r>
            <a:r>
              <a:rPr lang="en-US" sz="1600" dirty="0" smtClean="0">
                <a:latin typeface="Book Antiqua" pitchFamily="18" charset="0"/>
              </a:rPr>
              <a:t>, Ruben en </a:t>
            </a:r>
            <a:r>
              <a:rPr lang="en-US" sz="1600" dirty="0" err="1" smtClean="0">
                <a:latin typeface="Book Antiqua" pitchFamily="18" charset="0"/>
              </a:rPr>
              <a:t>Sjoerd</a:t>
            </a:r>
            <a:r>
              <a:rPr lang="en-US" sz="1600" dirty="0" smtClean="0">
                <a:latin typeface="Book Antiqua" pitchFamily="18" charset="0"/>
              </a:rPr>
              <a:t>) – </a:t>
            </a:r>
            <a:r>
              <a:rPr lang="en-US" sz="1600" dirty="0" err="1" smtClean="0">
                <a:latin typeface="Book Antiqua" pitchFamily="18" charset="0"/>
              </a:rPr>
              <a:t>Wat</a:t>
            </a:r>
            <a:r>
              <a:rPr lang="en-US" sz="1600" dirty="0" smtClean="0">
                <a:latin typeface="Book Antiqua" pitchFamily="18" charset="0"/>
              </a:rPr>
              <a:t> is </a:t>
            </a:r>
            <a:r>
              <a:rPr lang="en-US" sz="1600" dirty="0" err="1" smtClean="0">
                <a:latin typeface="Book Antiqua" pitchFamily="18" charset="0"/>
              </a:rPr>
              <a:t>Politiek</a:t>
            </a:r>
            <a:r>
              <a:rPr lang="en-US" sz="1600" dirty="0" smtClean="0">
                <a:latin typeface="Book Antiqua" pitchFamily="18" charset="0"/>
              </a:rPr>
              <a:t>?</a:t>
            </a:r>
          </a:p>
          <a:p>
            <a:endParaRPr lang="en-US" sz="1600" dirty="0" smtClean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Groep</a:t>
            </a:r>
            <a:r>
              <a:rPr lang="en-US" sz="1600" dirty="0" smtClean="0">
                <a:latin typeface="Book Antiqua" pitchFamily="18" charset="0"/>
              </a:rPr>
              <a:t> 2 (Bram, Denise, Nina en Serge) – </a:t>
            </a:r>
            <a:r>
              <a:rPr lang="en-US" sz="1600" dirty="0" err="1" smtClean="0">
                <a:latin typeface="Book Antiqua" pitchFamily="18" charset="0"/>
              </a:rPr>
              <a:t>Wat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wordt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bedoeld</a:t>
            </a:r>
            <a:r>
              <a:rPr lang="en-US" sz="1600" dirty="0" smtClean="0">
                <a:latin typeface="Book Antiqua" pitchFamily="18" charset="0"/>
              </a:rPr>
              <a:t> met </a:t>
            </a:r>
            <a:r>
              <a:rPr lang="en-US" sz="1600" dirty="0" err="1" smtClean="0">
                <a:latin typeface="Book Antiqua" pitchFamily="18" charset="0"/>
              </a:rPr>
              <a:t>algemeen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belang</a:t>
            </a:r>
            <a:r>
              <a:rPr lang="en-US" sz="1600" dirty="0" smtClean="0">
                <a:latin typeface="Book Antiqua" pitchFamily="18" charset="0"/>
              </a:rPr>
              <a:t>? </a:t>
            </a:r>
          </a:p>
          <a:p>
            <a:endParaRPr lang="en-US" sz="1600" dirty="0" smtClean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Groep</a:t>
            </a:r>
            <a:r>
              <a:rPr lang="en-US" sz="1600" dirty="0" smtClean="0">
                <a:latin typeface="Book Antiqua" pitchFamily="18" charset="0"/>
              </a:rPr>
              <a:t> 3 (</a:t>
            </a:r>
            <a:r>
              <a:rPr lang="en-US" sz="1600" dirty="0" err="1" smtClean="0">
                <a:latin typeface="Book Antiqua" pitchFamily="18" charset="0"/>
              </a:rPr>
              <a:t>Danique</a:t>
            </a:r>
            <a:r>
              <a:rPr lang="en-US" sz="1600" dirty="0" smtClean="0">
                <a:latin typeface="Book Antiqua" pitchFamily="18" charset="0"/>
              </a:rPr>
              <a:t>, Eva, Rosanne, Kelly en </a:t>
            </a:r>
            <a:r>
              <a:rPr lang="en-US" sz="1600" dirty="0" err="1" smtClean="0">
                <a:latin typeface="Book Antiqua" pitchFamily="18" charset="0"/>
              </a:rPr>
              <a:t>Lisanne</a:t>
            </a:r>
            <a:r>
              <a:rPr lang="en-US" sz="1600" dirty="0" smtClean="0">
                <a:latin typeface="Book Antiqua" pitchFamily="18" charset="0"/>
              </a:rPr>
              <a:t>) – Hoe kun je </a:t>
            </a:r>
            <a:r>
              <a:rPr lang="en-US" sz="1600" dirty="0" err="1" smtClean="0">
                <a:latin typeface="Book Antiqua" pitchFamily="18" charset="0"/>
              </a:rPr>
              <a:t>invloed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uitoefenen</a:t>
            </a:r>
            <a:r>
              <a:rPr lang="en-US" sz="1600" dirty="0" smtClean="0">
                <a:latin typeface="Book Antiqua" pitchFamily="18" charset="0"/>
              </a:rPr>
              <a:t> op de </a:t>
            </a:r>
            <a:r>
              <a:rPr lang="en-US" sz="1600" dirty="0" err="1" smtClean="0">
                <a:latin typeface="Book Antiqua" pitchFamily="18" charset="0"/>
              </a:rPr>
              <a:t>politiek</a:t>
            </a:r>
            <a:r>
              <a:rPr lang="en-US" sz="1600" dirty="0" smtClean="0">
                <a:latin typeface="Book Antiqua" pitchFamily="18" charset="0"/>
              </a:rPr>
              <a:t>?</a:t>
            </a:r>
          </a:p>
          <a:p>
            <a:endParaRPr lang="en-US" sz="1600" dirty="0" smtClean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Groep</a:t>
            </a:r>
            <a:r>
              <a:rPr lang="en-US" sz="1600" dirty="0" smtClean="0">
                <a:latin typeface="Book Antiqua" pitchFamily="18" charset="0"/>
              </a:rPr>
              <a:t> 4 (</a:t>
            </a:r>
            <a:r>
              <a:rPr lang="en-US" sz="1600" dirty="0" err="1" smtClean="0">
                <a:latin typeface="Book Antiqua" pitchFamily="18" charset="0"/>
              </a:rPr>
              <a:t>Esma</a:t>
            </a:r>
            <a:r>
              <a:rPr lang="en-US" sz="1600" dirty="0" smtClean="0">
                <a:latin typeface="Book Antiqua" pitchFamily="18" charset="0"/>
              </a:rPr>
              <a:t>, Lara, Dirk, Luke en </a:t>
            </a:r>
            <a:r>
              <a:rPr lang="en-US" sz="1600" dirty="0" err="1" smtClean="0">
                <a:latin typeface="Book Antiqua" pitchFamily="18" charset="0"/>
              </a:rPr>
              <a:t>Maran</a:t>
            </a:r>
            <a:r>
              <a:rPr lang="en-US" sz="1600" dirty="0" smtClean="0">
                <a:latin typeface="Book Antiqua" pitchFamily="18" charset="0"/>
              </a:rPr>
              <a:t>) – </a:t>
            </a:r>
            <a:r>
              <a:rPr lang="en-US" sz="1600" dirty="0" err="1" smtClean="0">
                <a:latin typeface="Book Antiqua" pitchFamily="18" charset="0"/>
              </a:rPr>
              <a:t>Wat</a:t>
            </a:r>
            <a:r>
              <a:rPr lang="en-US" sz="1600" dirty="0" smtClean="0">
                <a:latin typeface="Book Antiqua" pitchFamily="18" charset="0"/>
              </a:rPr>
              <a:t> is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(</a:t>
            </a:r>
            <a:r>
              <a:rPr lang="en-US" sz="1600" dirty="0" err="1" smtClean="0">
                <a:latin typeface="Book Antiqua" pitchFamily="18" charset="0"/>
              </a:rPr>
              <a:t>parlementaire</a:t>
            </a:r>
            <a:r>
              <a:rPr lang="en-US" sz="1600" dirty="0" smtClean="0">
                <a:latin typeface="Book Antiqua" pitchFamily="18" charset="0"/>
              </a:rPr>
              <a:t>) </a:t>
            </a:r>
            <a:r>
              <a:rPr lang="en-US" sz="1600" dirty="0" err="1" smtClean="0">
                <a:latin typeface="Book Antiqua" pitchFamily="18" charset="0"/>
              </a:rPr>
              <a:t>democratie</a:t>
            </a:r>
            <a:r>
              <a:rPr lang="en-US" sz="1600" dirty="0">
                <a:latin typeface="Book Antiqua" pitchFamily="18" charset="0"/>
              </a:rPr>
              <a:t>?</a:t>
            </a:r>
            <a:endParaRPr lang="en-US" sz="1600" dirty="0" smtClean="0">
              <a:latin typeface="Book Antiqua" pitchFamily="18" charset="0"/>
            </a:endParaRPr>
          </a:p>
          <a:p>
            <a:endParaRPr lang="en-US" sz="1600" dirty="0" smtClean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Groep</a:t>
            </a:r>
            <a:r>
              <a:rPr lang="en-US" sz="1600" dirty="0" smtClean="0">
                <a:latin typeface="Book Antiqua" pitchFamily="18" charset="0"/>
              </a:rPr>
              <a:t> 5 (</a:t>
            </a:r>
            <a:r>
              <a:rPr lang="en-US" sz="1600" dirty="0" err="1" smtClean="0">
                <a:latin typeface="Book Antiqua" pitchFamily="18" charset="0"/>
              </a:rPr>
              <a:t>Joran</a:t>
            </a:r>
            <a:r>
              <a:rPr lang="en-US" sz="1600" dirty="0" smtClean="0">
                <a:latin typeface="Book Antiqua" pitchFamily="18" charset="0"/>
              </a:rPr>
              <a:t>, Kevin, </a:t>
            </a:r>
            <a:r>
              <a:rPr lang="en-US" sz="1600" dirty="0" err="1" smtClean="0">
                <a:latin typeface="Book Antiqua" pitchFamily="18" charset="0"/>
              </a:rPr>
              <a:t>Jelco</a:t>
            </a:r>
            <a:r>
              <a:rPr lang="en-US" sz="1600" dirty="0" smtClean="0">
                <a:latin typeface="Book Antiqua" pitchFamily="18" charset="0"/>
              </a:rPr>
              <a:t> en Tim) – </a:t>
            </a:r>
            <a:r>
              <a:rPr lang="en-US" sz="1600" dirty="0" err="1" smtClean="0">
                <a:latin typeface="Book Antiqua" pitchFamily="18" charset="0"/>
              </a:rPr>
              <a:t>Wat</a:t>
            </a:r>
            <a:r>
              <a:rPr lang="en-US" sz="1600" dirty="0" smtClean="0">
                <a:latin typeface="Book Antiqua" pitchFamily="18" charset="0"/>
              </a:rPr>
              <a:t> is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dictatuur</a:t>
            </a:r>
            <a:r>
              <a:rPr lang="en-US" sz="1600" dirty="0" smtClean="0">
                <a:latin typeface="Book Antiqua" pitchFamily="18" charset="0"/>
              </a:rPr>
              <a:t> of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autocratie</a:t>
            </a:r>
            <a:r>
              <a:rPr lang="en-US" sz="1600" dirty="0" smtClean="0">
                <a:latin typeface="Book Antiqua" pitchFamily="18" charset="0"/>
              </a:rPr>
              <a:t>?</a:t>
            </a:r>
          </a:p>
          <a:p>
            <a:endParaRPr lang="en-US" sz="1600" dirty="0" smtClean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Groep</a:t>
            </a:r>
            <a:r>
              <a:rPr lang="en-US" sz="1600" dirty="0" smtClean="0">
                <a:latin typeface="Book Antiqua" pitchFamily="18" charset="0"/>
              </a:rPr>
              <a:t> 6 (Thomas, Max, </a:t>
            </a:r>
            <a:r>
              <a:rPr lang="en-US" sz="1600" dirty="0" err="1" smtClean="0">
                <a:latin typeface="Book Antiqua" pitchFamily="18" charset="0"/>
              </a:rPr>
              <a:t>Jeroen</a:t>
            </a:r>
            <a:r>
              <a:rPr lang="en-US" sz="1600" dirty="0" smtClean="0">
                <a:latin typeface="Book Antiqua" pitchFamily="18" charset="0"/>
              </a:rPr>
              <a:t> en Naomi) – </a:t>
            </a:r>
            <a:r>
              <a:rPr lang="en-US" sz="1600" dirty="0" err="1" smtClean="0">
                <a:latin typeface="Book Antiqua" pitchFamily="18" charset="0"/>
              </a:rPr>
              <a:t>Wat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zijn</a:t>
            </a:r>
            <a:r>
              <a:rPr lang="en-US" sz="1600" dirty="0" smtClean="0">
                <a:latin typeface="Book Antiqua" pitchFamily="18" charset="0"/>
              </a:rPr>
              <a:t> de </a:t>
            </a:r>
            <a:r>
              <a:rPr lang="en-US" sz="1600" dirty="0" err="1" smtClean="0">
                <a:latin typeface="Book Antiqua" pitchFamily="18" charset="0"/>
              </a:rPr>
              <a:t>kenmerken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democratie</a:t>
            </a:r>
            <a:r>
              <a:rPr lang="en-US" sz="1600" dirty="0" smtClean="0">
                <a:latin typeface="Book Antiqua" pitchFamily="18" charset="0"/>
              </a:rPr>
              <a:t>?</a:t>
            </a:r>
          </a:p>
          <a:p>
            <a:endParaRPr lang="en-US" sz="1600" dirty="0" smtClean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Groep</a:t>
            </a:r>
            <a:r>
              <a:rPr lang="en-US" sz="1600" dirty="0" smtClean="0">
                <a:latin typeface="Book Antiqua" pitchFamily="18" charset="0"/>
              </a:rPr>
              <a:t> 7 (Pinar, </a:t>
            </a:r>
            <a:r>
              <a:rPr lang="en-US" sz="1600" dirty="0" err="1" smtClean="0">
                <a:latin typeface="Book Antiqua" pitchFamily="18" charset="0"/>
              </a:rPr>
              <a:t>Hatice</a:t>
            </a:r>
            <a:r>
              <a:rPr lang="en-US" sz="1600" dirty="0" smtClean="0">
                <a:latin typeface="Book Antiqua" pitchFamily="18" charset="0"/>
              </a:rPr>
              <a:t>, Lisa en </a:t>
            </a:r>
            <a:r>
              <a:rPr lang="en-US" sz="1600" dirty="0" err="1" smtClean="0">
                <a:latin typeface="Book Antiqua" pitchFamily="18" charset="0"/>
              </a:rPr>
              <a:t>Linsey</a:t>
            </a:r>
            <a:r>
              <a:rPr lang="en-US" sz="1600" dirty="0" smtClean="0">
                <a:latin typeface="Book Antiqua" pitchFamily="18" charset="0"/>
              </a:rPr>
              <a:t>) – </a:t>
            </a:r>
            <a:r>
              <a:rPr lang="en-US" sz="1600" dirty="0" err="1" smtClean="0">
                <a:latin typeface="Book Antiqua" pitchFamily="18" charset="0"/>
              </a:rPr>
              <a:t>Wat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zijn</a:t>
            </a:r>
            <a:r>
              <a:rPr lang="en-US" sz="1600" dirty="0" smtClean="0">
                <a:latin typeface="Book Antiqua" pitchFamily="18" charset="0"/>
              </a:rPr>
              <a:t> de </a:t>
            </a:r>
            <a:r>
              <a:rPr lang="en-US" sz="1600" dirty="0" err="1" smtClean="0">
                <a:latin typeface="Book Antiqua" pitchFamily="18" charset="0"/>
              </a:rPr>
              <a:t>kenmerken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dictatuur</a:t>
            </a:r>
            <a:r>
              <a:rPr lang="en-US" sz="1600" dirty="0" smtClean="0">
                <a:latin typeface="Book Antiqua" pitchFamily="18" charset="0"/>
              </a:rPr>
              <a:t>?</a:t>
            </a:r>
          </a:p>
          <a:p>
            <a:endParaRPr lang="en-US" sz="1600" dirty="0" smtClean="0">
              <a:latin typeface="Book Antiqua" pitchFamily="18" charset="0"/>
            </a:endParaRPr>
          </a:p>
          <a:p>
            <a:endParaRPr lang="en-US" sz="1600" dirty="0" smtClean="0">
              <a:latin typeface="Book Antiqua" pitchFamily="18" charset="0"/>
            </a:endParaRPr>
          </a:p>
          <a:p>
            <a:endParaRPr lang="en-US" sz="1600" dirty="0">
              <a:latin typeface="Book Antiqua" pitchFamily="18" charset="0"/>
            </a:endParaRPr>
          </a:p>
        </p:txBody>
      </p:sp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449893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018905" y="50190"/>
            <a:ext cx="28488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3 - § 1 – </a:t>
            </a:r>
            <a:r>
              <a:rPr lang="en-US" dirty="0" err="1" smtClean="0">
                <a:latin typeface="Book Antiqua" pitchFamily="18" charset="0"/>
              </a:rPr>
              <a:t>Wat</a:t>
            </a:r>
            <a:r>
              <a:rPr lang="en-US" dirty="0" smtClean="0">
                <a:latin typeface="Book Antiqua" pitchFamily="18" charset="0"/>
              </a:rPr>
              <a:t> is </a:t>
            </a:r>
            <a:r>
              <a:rPr lang="en-US" dirty="0" err="1" smtClean="0">
                <a:latin typeface="Book Antiqua" pitchFamily="18" charset="0"/>
              </a:rPr>
              <a:t>politiek</a:t>
            </a:r>
            <a:r>
              <a:rPr lang="en-US" dirty="0" smtClean="0">
                <a:latin typeface="Book Antiqua" pitchFamily="18" charset="0"/>
              </a:rPr>
              <a:t>?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6" name="TextBox 6"/>
          <p:cNvSpPr txBox="1"/>
          <p:nvPr/>
        </p:nvSpPr>
        <p:spPr>
          <a:xfrm>
            <a:off x="8055010" y="44624"/>
            <a:ext cx="1053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39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7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kstvak 7"/>
          <p:cNvSpPr txBox="1"/>
          <p:nvPr/>
        </p:nvSpPr>
        <p:spPr>
          <a:xfrm>
            <a:off x="179512" y="859934"/>
            <a:ext cx="8606843" cy="563231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>
                <a:latin typeface="Book Antiqua" pitchFamily="18" charset="0"/>
              </a:rPr>
              <a:t>Groep</a:t>
            </a:r>
            <a:r>
              <a:rPr lang="en-US" dirty="0" smtClean="0">
                <a:latin typeface="Book Antiqua" pitchFamily="18" charset="0"/>
              </a:rPr>
              <a:t> 1: </a:t>
            </a:r>
          </a:p>
          <a:p>
            <a:r>
              <a:rPr lang="en-US" dirty="0" smtClean="0">
                <a:latin typeface="Book Antiqua" pitchFamily="18" charset="0"/>
              </a:rPr>
              <a:t>Mehmet – </a:t>
            </a:r>
            <a:r>
              <a:rPr lang="en-US" dirty="0" err="1" smtClean="0">
                <a:latin typeface="Book Antiqua" pitchFamily="18" charset="0"/>
              </a:rPr>
              <a:t>Wat</a:t>
            </a:r>
            <a:r>
              <a:rPr lang="en-US" dirty="0" smtClean="0">
                <a:latin typeface="Book Antiqua" pitchFamily="18" charset="0"/>
              </a:rPr>
              <a:t> is </a:t>
            </a:r>
            <a:r>
              <a:rPr lang="en-US" dirty="0" err="1" smtClean="0">
                <a:latin typeface="Book Antiqua" pitchFamily="18" charset="0"/>
              </a:rPr>
              <a:t>Politiek</a:t>
            </a:r>
            <a:r>
              <a:rPr lang="en-US" dirty="0" smtClean="0">
                <a:latin typeface="Book Antiqua" pitchFamily="18" charset="0"/>
              </a:rPr>
              <a:t>?  - </a:t>
            </a:r>
            <a:r>
              <a:rPr lang="en-US" dirty="0" err="1" smtClean="0">
                <a:latin typeface="Book Antiqua" pitchFamily="18" charset="0"/>
              </a:rPr>
              <a:t>geeft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uitleg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aan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groep</a:t>
            </a:r>
            <a:r>
              <a:rPr lang="en-US" dirty="0" smtClean="0">
                <a:latin typeface="Book Antiqua" pitchFamily="18" charset="0"/>
              </a:rPr>
              <a:t> 2</a:t>
            </a:r>
          </a:p>
          <a:p>
            <a:r>
              <a:rPr lang="en-US" dirty="0" err="1" smtClean="0">
                <a:latin typeface="Book Antiqua" pitchFamily="18" charset="0"/>
              </a:rPr>
              <a:t>Bekir</a:t>
            </a:r>
            <a:r>
              <a:rPr lang="en-US" dirty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Politiek</a:t>
            </a:r>
            <a:r>
              <a:rPr lang="en-US" dirty="0">
                <a:latin typeface="Book Antiqua" pitchFamily="18" charset="0"/>
              </a:rPr>
              <a:t>?  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3</a:t>
            </a:r>
            <a:endParaRPr lang="en-US" dirty="0">
              <a:latin typeface="Book Antiqua" pitchFamily="18" charset="0"/>
            </a:endParaRPr>
          </a:p>
          <a:p>
            <a:r>
              <a:rPr lang="en-US" dirty="0" err="1" smtClean="0">
                <a:latin typeface="Book Antiqua" pitchFamily="18" charset="0"/>
              </a:rPr>
              <a:t>Jeroen</a:t>
            </a:r>
            <a:r>
              <a:rPr lang="en-US" dirty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Politiek</a:t>
            </a:r>
            <a:r>
              <a:rPr lang="en-US" dirty="0">
                <a:latin typeface="Book Antiqua" pitchFamily="18" charset="0"/>
              </a:rPr>
              <a:t>?  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4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Ruben</a:t>
            </a:r>
            <a:r>
              <a:rPr lang="en-US" dirty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Politiek</a:t>
            </a:r>
            <a:r>
              <a:rPr lang="en-US" dirty="0">
                <a:latin typeface="Book Antiqua" pitchFamily="18" charset="0"/>
              </a:rPr>
              <a:t>?  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5</a:t>
            </a:r>
            <a:endParaRPr lang="en-US" dirty="0">
              <a:latin typeface="Book Antiqua" pitchFamily="18" charset="0"/>
            </a:endParaRPr>
          </a:p>
          <a:p>
            <a:r>
              <a:rPr lang="en-US" dirty="0" err="1" smtClean="0">
                <a:latin typeface="Book Antiqua" pitchFamily="18" charset="0"/>
              </a:rPr>
              <a:t>Sjoerd</a:t>
            </a:r>
            <a:r>
              <a:rPr lang="en-US" dirty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Politiek</a:t>
            </a:r>
            <a:r>
              <a:rPr lang="en-US" dirty="0">
                <a:latin typeface="Book Antiqua" pitchFamily="18" charset="0"/>
              </a:rPr>
              <a:t>?  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6</a:t>
            </a:r>
          </a:p>
          <a:p>
            <a:endParaRPr lang="en-US" dirty="0" smtClean="0">
              <a:latin typeface="Book Antiqua" pitchFamily="18" charset="0"/>
            </a:endParaRPr>
          </a:p>
          <a:p>
            <a:r>
              <a:rPr lang="en-US" dirty="0" err="1" smtClean="0">
                <a:latin typeface="Book Antiqua" pitchFamily="18" charset="0"/>
              </a:rPr>
              <a:t>Groep</a:t>
            </a:r>
            <a:r>
              <a:rPr lang="en-US" dirty="0" smtClean="0">
                <a:latin typeface="Book Antiqua" pitchFamily="18" charset="0"/>
              </a:rPr>
              <a:t> 2:</a:t>
            </a:r>
          </a:p>
          <a:p>
            <a:r>
              <a:rPr lang="en-US" dirty="0" smtClean="0">
                <a:latin typeface="Book Antiqua" pitchFamily="18" charset="0"/>
              </a:rPr>
              <a:t>Bram – </a:t>
            </a:r>
            <a:r>
              <a:rPr lang="en-US" dirty="0" err="1" smtClean="0">
                <a:latin typeface="Book Antiqua" pitchFamily="18" charset="0"/>
              </a:rPr>
              <a:t>Wat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wordt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bedoeld</a:t>
            </a:r>
            <a:r>
              <a:rPr lang="en-US" dirty="0" smtClean="0">
                <a:latin typeface="Book Antiqua" pitchFamily="18" charset="0"/>
              </a:rPr>
              <a:t> met </a:t>
            </a:r>
            <a:r>
              <a:rPr lang="en-US" dirty="0" err="1" smtClean="0">
                <a:latin typeface="Book Antiqua" pitchFamily="18" charset="0"/>
              </a:rPr>
              <a:t>algemeen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belang</a:t>
            </a:r>
            <a:r>
              <a:rPr lang="en-US" dirty="0" smtClean="0">
                <a:latin typeface="Book Antiqua" pitchFamily="18" charset="0"/>
              </a:rPr>
              <a:t>? – </a:t>
            </a:r>
            <a:r>
              <a:rPr lang="en-US" dirty="0" err="1" smtClean="0">
                <a:latin typeface="Book Antiqua" pitchFamily="18" charset="0"/>
              </a:rPr>
              <a:t>geeft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uitleg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aan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groep</a:t>
            </a:r>
            <a:r>
              <a:rPr lang="en-US" dirty="0" smtClean="0">
                <a:latin typeface="Book Antiqua" pitchFamily="18" charset="0"/>
              </a:rPr>
              <a:t> 3</a:t>
            </a:r>
          </a:p>
          <a:p>
            <a:r>
              <a:rPr lang="en-US" dirty="0" smtClean="0">
                <a:latin typeface="Book Antiqua" pitchFamily="18" charset="0"/>
              </a:rPr>
              <a:t>Denise</a:t>
            </a:r>
            <a:r>
              <a:rPr lang="en-US" dirty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wordt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bedoeld</a:t>
            </a:r>
            <a:r>
              <a:rPr lang="en-US" dirty="0">
                <a:latin typeface="Book Antiqua" pitchFamily="18" charset="0"/>
              </a:rPr>
              <a:t> met </a:t>
            </a:r>
            <a:r>
              <a:rPr lang="en-US" dirty="0" err="1">
                <a:latin typeface="Book Antiqua" pitchFamily="18" charset="0"/>
              </a:rPr>
              <a:t>algemeen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belang</a:t>
            </a:r>
            <a:r>
              <a:rPr lang="en-US" dirty="0">
                <a:latin typeface="Book Antiqua" pitchFamily="18" charset="0"/>
              </a:rPr>
              <a:t>? –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4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Nina</a:t>
            </a:r>
            <a:r>
              <a:rPr lang="en-US" dirty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wordt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bedoeld</a:t>
            </a:r>
            <a:r>
              <a:rPr lang="en-US" dirty="0">
                <a:latin typeface="Book Antiqua" pitchFamily="18" charset="0"/>
              </a:rPr>
              <a:t> met </a:t>
            </a:r>
            <a:r>
              <a:rPr lang="en-US" dirty="0" err="1">
                <a:latin typeface="Book Antiqua" pitchFamily="18" charset="0"/>
              </a:rPr>
              <a:t>algemeen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belang</a:t>
            </a:r>
            <a:r>
              <a:rPr lang="en-US" dirty="0">
                <a:latin typeface="Book Antiqua" pitchFamily="18" charset="0"/>
              </a:rPr>
              <a:t>? –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5</a:t>
            </a:r>
          </a:p>
          <a:p>
            <a:r>
              <a:rPr lang="en-US" dirty="0" smtClean="0">
                <a:latin typeface="Book Antiqua" pitchFamily="18" charset="0"/>
              </a:rPr>
              <a:t>Serge</a:t>
            </a:r>
            <a:r>
              <a:rPr lang="en-US" dirty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wordt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bedoeld</a:t>
            </a:r>
            <a:r>
              <a:rPr lang="en-US" dirty="0">
                <a:latin typeface="Book Antiqua" pitchFamily="18" charset="0"/>
              </a:rPr>
              <a:t> met </a:t>
            </a:r>
            <a:r>
              <a:rPr lang="en-US" dirty="0" err="1">
                <a:latin typeface="Book Antiqua" pitchFamily="18" charset="0"/>
              </a:rPr>
              <a:t>algemeen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belang</a:t>
            </a:r>
            <a:r>
              <a:rPr lang="en-US" dirty="0">
                <a:latin typeface="Book Antiqua" pitchFamily="18" charset="0"/>
              </a:rPr>
              <a:t>? –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6</a:t>
            </a:r>
          </a:p>
          <a:p>
            <a:endParaRPr lang="en-US" dirty="0" smtClean="0">
              <a:latin typeface="Book Antiqua" pitchFamily="18" charset="0"/>
            </a:endParaRPr>
          </a:p>
          <a:p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3: </a:t>
            </a:r>
            <a:endParaRPr lang="en-US" dirty="0">
              <a:latin typeface="Book Antiqua" pitchFamily="18" charset="0"/>
            </a:endParaRPr>
          </a:p>
          <a:p>
            <a:r>
              <a:rPr lang="en-US" dirty="0" err="1" smtClean="0">
                <a:latin typeface="Book Antiqua" pitchFamily="18" charset="0"/>
              </a:rPr>
              <a:t>Danique</a:t>
            </a:r>
            <a:r>
              <a:rPr lang="en-US" dirty="0" smtClean="0">
                <a:latin typeface="Book Antiqua" pitchFamily="18" charset="0"/>
              </a:rPr>
              <a:t> – </a:t>
            </a:r>
            <a:r>
              <a:rPr lang="en-US" dirty="0">
                <a:latin typeface="Book Antiqua" pitchFamily="18" charset="0"/>
              </a:rPr>
              <a:t>Hoe kun je </a:t>
            </a:r>
            <a:r>
              <a:rPr lang="en-US" dirty="0" err="1">
                <a:latin typeface="Book Antiqua" pitchFamily="18" charset="0"/>
              </a:rPr>
              <a:t>invloed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uitoefenen</a:t>
            </a:r>
            <a:r>
              <a:rPr lang="en-US" dirty="0">
                <a:latin typeface="Book Antiqua" pitchFamily="18" charset="0"/>
              </a:rPr>
              <a:t> op de </a:t>
            </a:r>
            <a:r>
              <a:rPr lang="en-US" dirty="0" err="1">
                <a:latin typeface="Book Antiqua" pitchFamily="18" charset="0"/>
              </a:rPr>
              <a:t>politiek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 </a:t>
            </a:r>
            <a:r>
              <a:rPr lang="en-US" dirty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4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Eva – </a:t>
            </a:r>
            <a:r>
              <a:rPr lang="en-US" dirty="0">
                <a:latin typeface="Book Antiqua" pitchFamily="18" charset="0"/>
              </a:rPr>
              <a:t>Hoe kun je </a:t>
            </a:r>
            <a:r>
              <a:rPr lang="en-US" dirty="0" err="1">
                <a:latin typeface="Book Antiqua" pitchFamily="18" charset="0"/>
              </a:rPr>
              <a:t>invloed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uitoefenen</a:t>
            </a:r>
            <a:r>
              <a:rPr lang="en-US" dirty="0">
                <a:latin typeface="Book Antiqua" pitchFamily="18" charset="0"/>
              </a:rPr>
              <a:t> op de </a:t>
            </a:r>
            <a:r>
              <a:rPr lang="en-US" dirty="0" err="1">
                <a:latin typeface="Book Antiqua" pitchFamily="18" charset="0"/>
              </a:rPr>
              <a:t>politiek</a:t>
            </a:r>
            <a:r>
              <a:rPr lang="en-US" dirty="0">
                <a:latin typeface="Book Antiqua" pitchFamily="18" charset="0"/>
              </a:rPr>
              <a:t>? </a:t>
            </a:r>
            <a:r>
              <a:rPr lang="en-US" dirty="0" smtClean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5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Rosanne – </a:t>
            </a:r>
            <a:r>
              <a:rPr lang="en-US" dirty="0">
                <a:latin typeface="Book Antiqua" pitchFamily="18" charset="0"/>
              </a:rPr>
              <a:t>Hoe kun je </a:t>
            </a:r>
            <a:r>
              <a:rPr lang="en-US" dirty="0" err="1">
                <a:latin typeface="Book Antiqua" pitchFamily="18" charset="0"/>
              </a:rPr>
              <a:t>invloed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uitoefenen</a:t>
            </a:r>
            <a:r>
              <a:rPr lang="en-US" dirty="0">
                <a:latin typeface="Book Antiqua" pitchFamily="18" charset="0"/>
              </a:rPr>
              <a:t> op de </a:t>
            </a:r>
            <a:r>
              <a:rPr lang="en-US" dirty="0" err="1">
                <a:latin typeface="Book Antiqua" pitchFamily="18" charset="0"/>
              </a:rPr>
              <a:t>politiek</a:t>
            </a:r>
            <a:r>
              <a:rPr lang="en-US" dirty="0">
                <a:latin typeface="Book Antiqua" pitchFamily="18" charset="0"/>
              </a:rPr>
              <a:t>? </a:t>
            </a:r>
            <a:r>
              <a:rPr lang="en-US" dirty="0" smtClean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6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Kelly – </a:t>
            </a:r>
            <a:r>
              <a:rPr lang="en-US" dirty="0">
                <a:latin typeface="Book Antiqua" pitchFamily="18" charset="0"/>
              </a:rPr>
              <a:t>Hoe kun je </a:t>
            </a:r>
            <a:r>
              <a:rPr lang="en-US" dirty="0" err="1">
                <a:latin typeface="Book Antiqua" pitchFamily="18" charset="0"/>
              </a:rPr>
              <a:t>invloed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uitoefenen</a:t>
            </a:r>
            <a:r>
              <a:rPr lang="en-US" dirty="0">
                <a:latin typeface="Book Antiqua" pitchFamily="18" charset="0"/>
              </a:rPr>
              <a:t> op de </a:t>
            </a:r>
            <a:r>
              <a:rPr lang="en-US" dirty="0" err="1">
                <a:latin typeface="Book Antiqua" pitchFamily="18" charset="0"/>
              </a:rPr>
              <a:t>politiek</a:t>
            </a:r>
            <a:r>
              <a:rPr lang="en-US" dirty="0">
                <a:latin typeface="Book Antiqua" pitchFamily="18" charset="0"/>
              </a:rPr>
              <a:t>? </a:t>
            </a:r>
            <a:r>
              <a:rPr lang="en-US" dirty="0" smtClean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7</a:t>
            </a:r>
            <a:endParaRPr lang="en-US" dirty="0">
              <a:latin typeface="Book Antiqua" pitchFamily="18" charset="0"/>
            </a:endParaRPr>
          </a:p>
          <a:p>
            <a:r>
              <a:rPr lang="en-US" dirty="0" err="1" smtClean="0">
                <a:latin typeface="Book Antiqua" pitchFamily="18" charset="0"/>
              </a:rPr>
              <a:t>Lisanne</a:t>
            </a:r>
            <a:r>
              <a:rPr lang="en-US" dirty="0" smtClean="0">
                <a:latin typeface="Book Antiqua" pitchFamily="18" charset="0"/>
              </a:rPr>
              <a:t> – </a:t>
            </a:r>
            <a:r>
              <a:rPr lang="en-US" dirty="0">
                <a:latin typeface="Book Antiqua" pitchFamily="18" charset="0"/>
              </a:rPr>
              <a:t>Hoe kun je </a:t>
            </a:r>
            <a:r>
              <a:rPr lang="en-US" dirty="0" err="1">
                <a:latin typeface="Book Antiqua" pitchFamily="18" charset="0"/>
              </a:rPr>
              <a:t>invloed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uitoefenen</a:t>
            </a:r>
            <a:r>
              <a:rPr lang="en-US" dirty="0">
                <a:latin typeface="Book Antiqua" pitchFamily="18" charset="0"/>
              </a:rPr>
              <a:t> op de </a:t>
            </a:r>
            <a:r>
              <a:rPr lang="en-US" dirty="0" err="1">
                <a:latin typeface="Book Antiqua" pitchFamily="18" charset="0"/>
              </a:rPr>
              <a:t>politiek</a:t>
            </a:r>
            <a:r>
              <a:rPr lang="en-US" dirty="0">
                <a:latin typeface="Book Antiqua" pitchFamily="18" charset="0"/>
              </a:rPr>
              <a:t>? </a:t>
            </a:r>
            <a:r>
              <a:rPr lang="en-US" dirty="0" smtClean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1</a:t>
            </a:r>
          </a:p>
          <a:p>
            <a:endParaRPr lang="en-US" dirty="0">
              <a:latin typeface="Book Antiqua" pitchFamily="18" charset="0"/>
            </a:endParaRP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854587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018905" y="50190"/>
            <a:ext cx="28488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3 - § 1 – </a:t>
            </a:r>
            <a:r>
              <a:rPr lang="en-US" dirty="0" err="1" smtClean="0">
                <a:latin typeface="Book Antiqua" pitchFamily="18" charset="0"/>
              </a:rPr>
              <a:t>Wat</a:t>
            </a:r>
            <a:r>
              <a:rPr lang="en-US" dirty="0" smtClean="0">
                <a:latin typeface="Book Antiqua" pitchFamily="18" charset="0"/>
              </a:rPr>
              <a:t> is </a:t>
            </a:r>
            <a:r>
              <a:rPr lang="en-US" dirty="0" err="1" smtClean="0">
                <a:latin typeface="Book Antiqua" pitchFamily="18" charset="0"/>
              </a:rPr>
              <a:t>politiek</a:t>
            </a:r>
            <a:r>
              <a:rPr lang="en-US" dirty="0" smtClean="0">
                <a:latin typeface="Book Antiqua" pitchFamily="18" charset="0"/>
              </a:rPr>
              <a:t>?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6" name="TextBox 6"/>
          <p:cNvSpPr txBox="1"/>
          <p:nvPr/>
        </p:nvSpPr>
        <p:spPr>
          <a:xfrm>
            <a:off x="8055010" y="44624"/>
            <a:ext cx="1053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39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7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kstvak 7"/>
          <p:cNvSpPr txBox="1"/>
          <p:nvPr/>
        </p:nvSpPr>
        <p:spPr>
          <a:xfrm>
            <a:off x="179512" y="859934"/>
            <a:ext cx="8409674" cy="535531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>
                <a:latin typeface="Book Antiqua" pitchFamily="18" charset="0"/>
              </a:rPr>
              <a:t>Groep</a:t>
            </a:r>
            <a:r>
              <a:rPr lang="en-US" dirty="0" smtClean="0">
                <a:latin typeface="Book Antiqua" pitchFamily="18" charset="0"/>
              </a:rPr>
              <a:t> 4: </a:t>
            </a:r>
          </a:p>
          <a:p>
            <a:r>
              <a:rPr lang="en-US" dirty="0" err="1" smtClean="0">
                <a:latin typeface="Book Antiqua" pitchFamily="18" charset="0"/>
              </a:rPr>
              <a:t>Esma</a:t>
            </a:r>
            <a:r>
              <a:rPr lang="en-US" dirty="0" smtClean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(</a:t>
            </a:r>
            <a:r>
              <a:rPr lang="en-US" dirty="0" err="1">
                <a:latin typeface="Book Antiqua" pitchFamily="18" charset="0"/>
              </a:rPr>
              <a:t>parlementaire</a:t>
            </a:r>
            <a:r>
              <a:rPr lang="en-US" dirty="0">
                <a:latin typeface="Book Antiqua" pitchFamily="18" charset="0"/>
              </a:rPr>
              <a:t>) </a:t>
            </a:r>
            <a:r>
              <a:rPr lang="en-US" dirty="0" err="1">
                <a:latin typeface="Book Antiqua" pitchFamily="18" charset="0"/>
              </a:rPr>
              <a:t>democratie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 - </a:t>
            </a:r>
            <a:r>
              <a:rPr lang="en-US" dirty="0" err="1" smtClean="0">
                <a:latin typeface="Book Antiqua" pitchFamily="18" charset="0"/>
              </a:rPr>
              <a:t>geeft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uitleg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aan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groep</a:t>
            </a:r>
            <a:r>
              <a:rPr lang="en-US" dirty="0" smtClean="0">
                <a:latin typeface="Book Antiqua" pitchFamily="18" charset="0"/>
              </a:rPr>
              <a:t> 5</a:t>
            </a:r>
          </a:p>
          <a:p>
            <a:r>
              <a:rPr lang="en-US" dirty="0" smtClean="0">
                <a:latin typeface="Book Antiqua" pitchFamily="18" charset="0"/>
              </a:rPr>
              <a:t>Lara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(</a:t>
            </a:r>
            <a:r>
              <a:rPr lang="en-US" dirty="0" err="1">
                <a:latin typeface="Book Antiqua" pitchFamily="18" charset="0"/>
              </a:rPr>
              <a:t>parlementaire</a:t>
            </a:r>
            <a:r>
              <a:rPr lang="en-US" dirty="0">
                <a:latin typeface="Book Antiqua" pitchFamily="18" charset="0"/>
              </a:rPr>
              <a:t>) </a:t>
            </a:r>
            <a:r>
              <a:rPr lang="en-US" dirty="0" err="1">
                <a:latin typeface="Book Antiqua" pitchFamily="18" charset="0"/>
              </a:rPr>
              <a:t>democratie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 </a:t>
            </a:r>
            <a:r>
              <a:rPr lang="en-US" dirty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6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Dirk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(</a:t>
            </a:r>
            <a:r>
              <a:rPr lang="en-US" dirty="0" err="1">
                <a:latin typeface="Book Antiqua" pitchFamily="18" charset="0"/>
              </a:rPr>
              <a:t>parlementaire</a:t>
            </a:r>
            <a:r>
              <a:rPr lang="en-US" dirty="0">
                <a:latin typeface="Book Antiqua" pitchFamily="18" charset="0"/>
              </a:rPr>
              <a:t>) </a:t>
            </a:r>
            <a:r>
              <a:rPr lang="en-US" dirty="0" err="1">
                <a:latin typeface="Book Antiqua" pitchFamily="18" charset="0"/>
              </a:rPr>
              <a:t>democratie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 </a:t>
            </a:r>
            <a:r>
              <a:rPr lang="en-US" dirty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7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Luke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(</a:t>
            </a:r>
            <a:r>
              <a:rPr lang="en-US" dirty="0" err="1">
                <a:latin typeface="Book Antiqua" pitchFamily="18" charset="0"/>
              </a:rPr>
              <a:t>parlementaire</a:t>
            </a:r>
            <a:r>
              <a:rPr lang="en-US" dirty="0">
                <a:latin typeface="Book Antiqua" pitchFamily="18" charset="0"/>
              </a:rPr>
              <a:t>) </a:t>
            </a:r>
            <a:r>
              <a:rPr lang="en-US" dirty="0" err="1">
                <a:latin typeface="Book Antiqua" pitchFamily="18" charset="0"/>
              </a:rPr>
              <a:t>democratie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1</a:t>
            </a:r>
            <a:endParaRPr lang="en-US" dirty="0">
              <a:latin typeface="Book Antiqua" pitchFamily="18" charset="0"/>
            </a:endParaRPr>
          </a:p>
          <a:p>
            <a:r>
              <a:rPr lang="en-US" dirty="0" err="1" smtClean="0">
                <a:latin typeface="Book Antiqua" pitchFamily="18" charset="0"/>
              </a:rPr>
              <a:t>Maran</a:t>
            </a:r>
            <a:r>
              <a:rPr lang="en-US" dirty="0" smtClean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(</a:t>
            </a:r>
            <a:r>
              <a:rPr lang="en-US" dirty="0" err="1">
                <a:latin typeface="Book Antiqua" pitchFamily="18" charset="0"/>
              </a:rPr>
              <a:t>parlementaire</a:t>
            </a:r>
            <a:r>
              <a:rPr lang="en-US" dirty="0">
                <a:latin typeface="Book Antiqua" pitchFamily="18" charset="0"/>
              </a:rPr>
              <a:t>) </a:t>
            </a:r>
            <a:r>
              <a:rPr lang="en-US" dirty="0" err="1">
                <a:latin typeface="Book Antiqua" pitchFamily="18" charset="0"/>
              </a:rPr>
              <a:t>democratie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2</a:t>
            </a:r>
          </a:p>
          <a:p>
            <a:endParaRPr lang="en-US" dirty="0" smtClean="0">
              <a:latin typeface="Book Antiqua" pitchFamily="18" charset="0"/>
            </a:endParaRPr>
          </a:p>
          <a:p>
            <a:r>
              <a:rPr lang="en-US" dirty="0" err="1" smtClean="0">
                <a:latin typeface="Book Antiqua" pitchFamily="18" charset="0"/>
              </a:rPr>
              <a:t>Groep</a:t>
            </a:r>
            <a:r>
              <a:rPr lang="en-US" dirty="0" smtClean="0">
                <a:latin typeface="Book Antiqua" pitchFamily="18" charset="0"/>
              </a:rPr>
              <a:t> 5:</a:t>
            </a:r>
          </a:p>
          <a:p>
            <a:r>
              <a:rPr lang="en-US" dirty="0" err="1" smtClean="0">
                <a:latin typeface="Book Antiqua" pitchFamily="18" charset="0"/>
              </a:rPr>
              <a:t>Joran</a:t>
            </a:r>
            <a:r>
              <a:rPr lang="en-US" dirty="0" smtClean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dictatuur</a:t>
            </a:r>
            <a:r>
              <a:rPr lang="en-US" dirty="0">
                <a:latin typeface="Book Antiqua" pitchFamily="18" charset="0"/>
              </a:rPr>
              <a:t> of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autocratie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– </a:t>
            </a:r>
            <a:r>
              <a:rPr lang="en-US" dirty="0" err="1" smtClean="0">
                <a:latin typeface="Book Antiqua" pitchFamily="18" charset="0"/>
              </a:rPr>
              <a:t>geeft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uitleg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aan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groep</a:t>
            </a:r>
            <a:r>
              <a:rPr lang="en-US" dirty="0" smtClean="0">
                <a:latin typeface="Book Antiqua" pitchFamily="18" charset="0"/>
              </a:rPr>
              <a:t> 6</a:t>
            </a:r>
          </a:p>
          <a:p>
            <a:r>
              <a:rPr lang="en-US" dirty="0" smtClean="0">
                <a:latin typeface="Book Antiqua" pitchFamily="18" charset="0"/>
              </a:rPr>
              <a:t>Kevin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dictatuur</a:t>
            </a:r>
            <a:r>
              <a:rPr lang="en-US" dirty="0">
                <a:latin typeface="Book Antiqua" pitchFamily="18" charset="0"/>
              </a:rPr>
              <a:t> of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autocratie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>
                <a:latin typeface="Book Antiqua" pitchFamily="18" charset="0"/>
              </a:rPr>
              <a:t>–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7</a:t>
            </a:r>
            <a:endParaRPr lang="en-US" dirty="0">
              <a:latin typeface="Book Antiqua" pitchFamily="18" charset="0"/>
            </a:endParaRPr>
          </a:p>
          <a:p>
            <a:r>
              <a:rPr lang="en-US" dirty="0" err="1" smtClean="0">
                <a:latin typeface="Book Antiqua" pitchFamily="18" charset="0"/>
              </a:rPr>
              <a:t>Jelco</a:t>
            </a:r>
            <a:r>
              <a:rPr lang="en-US" dirty="0" smtClean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dictatuur</a:t>
            </a:r>
            <a:r>
              <a:rPr lang="en-US" dirty="0">
                <a:latin typeface="Book Antiqua" pitchFamily="18" charset="0"/>
              </a:rPr>
              <a:t> of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autocratie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>
                <a:latin typeface="Book Antiqua" pitchFamily="18" charset="0"/>
              </a:rPr>
              <a:t>–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1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Tim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is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dictatuur</a:t>
            </a:r>
            <a:r>
              <a:rPr lang="en-US" dirty="0">
                <a:latin typeface="Book Antiqua" pitchFamily="18" charset="0"/>
              </a:rPr>
              <a:t> of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autocratie</a:t>
            </a:r>
            <a:r>
              <a:rPr lang="en-US" dirty="0" smtClean="0">
                <a:latin typeface="Book Antiqua" pitchFamily="18" charset="0"/>
              </a:rPr>
              <a:t>? –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2</a:t>
            </a:r>
          </a:p>
          <a:p>
            <a:endParaRPr lang="en-US" dirty="0" smtClean="0">
              <a:latin typeface="Book Antiqua" pitchFamily="18" charset="0"/>
            </a:endParaRPr>
          </a:p>
          <a:p>
            <a:r>
              <a:rPr lang="en-US" dirty="0" err="1" smtClean="0">
                <a:latin typeface="Book Antiqua" pitchFamily="18" charset="0"/>
              </a:rPr>
              <a:t>Groep</a:t>
            </a:r>
            <a:r>
              <a:rPr lang="en-US" dirty="0" smtClean="0">
                <a:latin typeface="Book Antiqua" pitchFamily="18" charset="0"/>
              </a:rPr>
              <a:t> 6: 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Thomas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zijn</a:t>
            </a:r>
            <a:r>
              <a:rPr lang="en-US" dirty="0">
                <a:latin typeface="Book Antiqua" pitchFamily="18" charset="0"/>
              </a:rPr>
              <a:t> de </a:t>
            </a:r>
            <a:r>
              <a:rPr lang="en-US" dirty="0" err="1">
                <a:latin typeface="Book Antiqua" pitchFamily="18" charset="0"/>
              </a:rPr>
              <a:t>kenmerken</a:t>
            </a:r>
            <a:r>
              <a:rPr lang="en-US" dirty="0">
                <a:latin typeface="Book Antiqua" pitchFamily="18" charset="0"/>
              </a:rPr>
              <a:t> van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democratie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 </a:t>
            </a:r>
            <a:r>
              <a:rPr lang="en-US" dirty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7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Max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zijn</a:t>
            </a:r>
            <a:r>
              <a:rPr lang="en-US" dirty="0">
                <a:latin typeface="Book Antiqua" pitchFamily="18" charset="0"/>
              </a:rPr>
              <a:t> de </a:t>
            </a:r>
            <a:r>
              <a:rPr lang="en-US" dirty="0" err="1">
                <a:latin typeface="Book Antiqua" pitchFamily="18" charset="0"/>
              </a:rPr>
              <a:t>kenmerken</a:t>
            </a:r>
            <a:r>
              <a:rPr lang="en-US" dirty="0">
                <a:latin typeface="Book Antiqua" pitchFamily="18" charset="0"/>
              </a:rPr>
              <a:t> van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democratie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1</a:t>
            </a:r>
            <a:endParaRPr lang="en-US" dirty="0">
              <a:latin typeface="Book Antiqua" pitchFamily="18" charset="0"/>
            </a:endParaRPr>
          </a:p>
          <a:p>
            <a:r>
              <a:rPr lang="en-US" dirty="0" err="1" smtClean="0">
                <a:latin typeface="Book Antiqua" pitchFamily="18" charset="0"/>
              </a:rPr>
              <a:t>Jeroen</a:t>
            </a:r>
            <a:r>
              <a:rPr lang="en-US" dirty="0" smtClean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zijn</a:t>
            </a:r>
            <a:r>
              <a:rPr lang="en-US" dirty="0">
                <a:latin typeface="Book Antiqua" pitchFamily="18" charset="0"/>
              </a:rPr>
              <a:t> de </a:t>
            </a:r>
            <a:r>
              <a:rPr lang="en-US" dirty="0" err="1">
                <a:latin typeface="Book Antiqua" pitchFamily="18" charset="0"/>
              </a:rPr>
              <a:t>kenmerken</a:t>
            </a:r>
            <a:r>
              <a:rPr lang="en-US" dirty="0">
                <a:latin typeface="Book Antiqua" pitchFamily="18" charset="0"/>
              </a:rPr>
              <a:t> van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democratie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2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Naomi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zijn</a:t>
            </a:r>
            <a:r>
              <a:rPr lang="en-US" dirty="0">
                <a:latin typeface="Book Antiqua" pitchFamily="18" charset="0"/>
              </a:rPr>
              <a:t> de </a:t>
            </a:r>
            <a:r>
              <a:rPr lang="en-US" dirty="0" err="1">
                <a:latin typeface="Book Antiqua" pitchFamily="18" charset="0"/>
              </a:rPr>
              <a:t>kenmerken</a:t>
            </a:r>
            <a:r>
              <a:rPr lang="en-US" dirty="0">
                <a:latin typeface="Book Antiqua" pitchFamily="18" charset="0"/>
              </a:rPr>
              <a:t> van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democratie</a:t>
            </a:r>
            <a:r>
              <a:rPr lang="en-US" dirty="0">
                <a:latin typeface="Book Antiqua" pitchFamily="18" charset="0"/>
              </a:rPr>
              <a:t>?</a:t>
            </a:r>
            <a:r>
              <a:rPr lang="en-US" dirty="0" smtClean="0">
                <a:latin typeface="Book Antiqua" pitchFamily="18" charset="0"/>
              </a:rPr>
              <a:t> 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3</a:t>
            </a:r>
            <a:endParaRPr lang="en-US" dirty="0">
              <a:latin typeface="Book Antiqua" pitchFamily="18" charset="0"/>
            </a:endParaRPr>
          </a:p>
          <a:p>
            <a:endParaRPr lang="en-US" dirty="0">
              <a:latin typeface="Book Antiqua" pitchFamily="18" charset="0"/>
            </a:endParaRPr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535236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10" name="TextBox 4"/>
          <p:cNvSpPr txBox="1"/>
          <p:nvPr/>
        </p:nvSpPr>
        <p:spPr>
          <a:xfrm>
            <a:off x="3018905" y="50190"/>
            <a:ext cx="28488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 3 - § 1 – </a:t>
            </a:r>
            <a:r>
              <a:rPr lang="en-US" dirty="0" err="1" smtClean="0">
                <a:latin typeface="Book Antiqua" pitchFamily="18" charset="0"/>
              </a:rPr>
              <a:t>Wat</a:t>
            </a:r>
            <a:r>
              <a:rPr lang="en-US" dirty="0" smtClean="0">
                <a:latin typeface="Book Antiqua" pitchFamily="18" charset="0"/>
              </a:rPr>
              <a:t> is </a:t>
            </a:r>
            <a:r>
              <a:rPr lang="en-US" dirty="0" err="1" smtClean="0">
                <a:latin typeface="Book Antiqua" pitchFamily="18" charset="0"/>
              </a:rPr>
              <a:t>politiek</a:t>
            </a:r>
            <a:r>
              <a:rPr lang="en-US" dirty="0" smtClean="0">
                <a:latin typeface="Book Antiqua" pitchFamily="18" charset="0"/>
              </a:rPr>
              <a:t>?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11" name="TextBox 6"/>
          <p:cNvSpPr txBox="1"/>
          <p:nvPr/>
        </p:nvSpPr>
        <p:spPr>
          <a:xfrm>
            <a:off x="8055010" y="44624"/>
            <a:ext cx="1053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39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12" name="Straight Connector 8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kstvak 12"/>
          <p:cNvSpPr txBox="1"/>
          <p:nvPr/>
        </p:nvSpPr>
        <p:spPr>
          <a:xfrm>
            <a:off x="179512" y="859934"/>
            <a:ext cx="8568952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>
                <a:latin typeface="Book Antiqua" pitchFamily="18" charset="0"/>
              </a:rPr>
              <a:t>Groep</a:t>
            </a:r>
            <a:r>
              <a:rPr lang="en-US" dirty="0" smtClean="0">
                <a:latin typeface="Book Antiqua" pitchFamily="18" charset="0"/>
              </a:rPr>
              <a:t> 7: </a:t>
            </a:r>
          </a:p>
          <a:p>
            <a:r>
              <a:rPr lang="en-US" dirty="0" smtClean="0">
                <a:latin typeface="Book Antiqua" pitchFamily="18" charset="0"/>
              </a:rPr>
              <a:t>Pinar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zijn</a:t>
            </a:r>
            <a:r>
              <a:rPr lang="en-US" dirty="0">
                <a:latin typeface="Book Antiqua" pitchFamily="18" charset="0"/>
              </a:rPr>
              <a:t> de </a:t>
            </a:r>
            <a:r>
              <a:rPr lang="en-US" dirty="0" err="1">
                <a:latin typeface="Book Antiqua" pitchFamily="18" charset="0"/>
              </a:rPr>
              <a:t>kenmerken</a:t>
            </a:r>
            <a:r>
              <a:rPr lang="en-US" dirty="0">
                <a:latin typeface="Book Antiqua" pitchFamily="18" charset="0"/>
              </a:rPr>
              <a:t> van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dictatuur</a:t>
            </a:r>
            <a:r>
              <a:rPr lang="en-US" dirty="0" smtClean="0">
                <a:latin typeface="Book Antiqua" pitchFamily="18" charset="0"/>
              </a:rPr>
              <a:t>? - </a:t>
            </a:r>
            <a:r>
              <a:rPr lang="en-US" dirty="0" err="1" smtClean="0">
                <a:latin typeface="Book Antiqua" pitchFamily="18" charset="0"/>
              </a:rPr>
              <a:t>geeft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uitleg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aan</a:t>
            </a:r>
            <a:r>
              <a:rPr lang="en-US" dirty="0" smtClean="0">
                <a:latin typeface="Book Antiqua" pitchFamily="18" charset="0"/>
              </a:rPr>
              <a:t> </a:t>
            </a:r>
            <a:r>
              <a:rPr lang="en-US" dirty="0" err="1" smtClean="0">
                <a:latin typeface="Book Antiqua" pitchFamily="18" charset="0"/>
              </a:rPr>
              <a:t>groep</a:t>
            </a:r>
            <a:r>
              <a:rPr lang="en-US" dirty="0" smtClean="0">
                <a:latin typeface="Book Antiqua" pitchFamily="18" charset="0"/>
              </a:rPr>
              <a:t> 1</a:t>
            </a:r>
          </a:p>
          <a:p>
            <a:r>
              <a:rPr lang="en-US" dirty="0" err="1" smtClean="0">
                <a:latin typeface="Book Antiqua" pitchFamily="18" charset="0"/>
              </a:rPr>
              <a:t>Hatice</a:t>
            </a:r>
            <a:r>
              <a:rPr lang="en-US" dirty="0" smtClean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zijn</a:t>
            </a:r>
            <a:r>
              <a:rPr lang="en-US" dirty="0">
                <a:latin typeface="Book Antiqua" pitchFamily="18" charset="0"/>
              </a:rPr>
              <a:t> de </a:t>
            </a:r>
            <a:r>
              <a:rPr lang="en-US" dirty="0" err="1">
                <a:latin typeface="Book Antiqua" pitchFamily="18" charset="0"/>
              </a:rPr>
              <a:t>kenmerken</a:t>
            </a:r>
            <a:r>
              <a:rPr lang="en-US" dirty="0">
                <a:latin typeface="Book Antiqua" pitchFamily="18" charset="0"/>
              </a:rPr>
              <a:t> van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dictatuur</a:t>
            </a:r>
            <a:r>
              <a:rPr lang="en-US" dirty="0" smtClean="0">
                <a:latin typeface="Book Antiqua" pitchFamily="18" charset="0"/>
              </a:rPr>
              <a:t>? </a:t>
            </a:r>
            <a:r>
              <a:rPr lang="en-US" dirty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2</a:t>
            </a:r>
            <a:endParaRPr lang="en-US" dirty="0">
              <a:latin typeface="Book Antiqua" pitchFamily="18" charset="0"/>
            </a:endParaRPr>
          </a:p>
          <a:p>
            <a:r>
              <a:rPr lang="en-US" dirty="0" smtClean="0">
                <a:latin typeface="Book Antiqua" pitchFamily="18" charset="0"/>
              </a:rPr>
              <a:t>Lisa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zijn</a:t>
            </a:r>
            <a:r>
              <a:rPr lang="en-US" dirty="0">
                <a:latin typeface="Book Antiqua" pitchFamily="18" charset="0"/>
              </a:rPr>
              <a:t> de </a:t>
            </a:r>
            <a:r>
              <a:rPr lang="en-US" dirty="0" err="1">
                <a:latin typeface="Book Antiqua" pitchFamily="18" charset="0"/>
              </a:rPr>
              <a:t>kenmerken</a:t>
            </a:r>
            <a:r>
              <a:rPr lang="en-US" dirty="0">
                <a:latin typeface="Book Antiqua" pitchFamily="18" charset="0"/>
              </a:rPr>
              <a:t> van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dictatuur</a:t>
            </a:r>
            <a:r>
              <a:rPr lang="en-US" dirty="0" smtClean="0">
                <a:latin typeface="Book Antiqua" pitchFamily="18" charset="0"/>
              </a:rPr>
              <a:t>? </a:t>
            </a:r>
            <a:r>
              <a:rPr lang="en-US" dirty="0">
                <a:latin typeface="Book Antiqua" pitchFamily="18" charset="0"/>
              </a:rPr>
              <a:t>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3</a:t>
            </a:r>
            <a:endParaRPr lang="en-US" dirty="0">
              <a:latin typeface="Book Antiqua" pitchFamily="18" charset="0"/>
            </a:endParaRPr>
          </a:p>
          <a:p>
            <a:r>
              <a:rPr lang="en-US" dirty="0" err="1" smtClean="0">
                <a:latin typeface="Book Antiqua" pitchFamily="18" charset="0"/>
              </a:rPr>
              <a:t>Linsey</a:t>
            </a:r>
            <a:r>
              <a:rPr lang="en-US" dirty="0" smtClean="0">
                <a:latin typeface="Book Antiqua" pitchFamily="18" charset="0"/>
              </a:rPr>
              <a:t> – </a:t>
            </a:r>
            <a:r>
              <a:rPr lang="en-US" dirty="0" err="1">
                <a:latin typeface="Book Antiqua" pitchFamily="18" charset="0"/>
              </a:rPr>
              <a:t>Wat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zijn</a:t>
            </a:r>
            <a:r>
              <a:rPr lang="en-US" dirty="0">
                <a:latin typeface="Book Antiqua" pitchFamily="18" charset="0"/>
              </a:rPr>
              <a:t> de </a:t>
            </a:r>
            <a:r>
              <a:rPr lang="en-US" dirty="0" err="1">
                <a:latin typeface="Book Antiqua" pitchFamily="18" charset="0"/>
              </a:rPr>
              <a:t>kenmerken</a:t>
            </a:r>
            <a:r>
              <a:rPr lang="en-US" dirty="0">
                <a:latin typeface="Book Antiqua" pitchFamily="18" charset="0"/>
              </a:rPr>
              <a:t> van </a:t>
            </a:r>
            <a:r>
              <a:rPr lang="en-US" dirty="0" err="1">
                <a:latin typeface="Book Antiqua" pitchFamily="18" charset="0"/>
              </a:rPr>
              <a:t>een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dictatuur</a:t>
            </a:r>
            <a:r>
              <a:rPr lang="en-US" dirty="0" smtClean="0">
                <a:latin typeface="Book Antiqua" pitchFamily="18" charset="0"/>
              </a:rPr>
              <a:t>? - </a:t>
            </a:r>
            <a:r>
              <a:rPr lang="en-US" dirty="0" err="1">
                <a:latin typeface="Book Antiqua" pitchFamily="18" charset="0"/>
              </a:rPr>
              <a:t>geeft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uitleg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aan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err="1">
                <a:latin typeface="Book Antiqua" pitchFamily="18" charset="0"/>
              </a:rPr>
              <a:t>groep</a:t>
            </a:r>
            <a:r>
              <a:rPr lang="en-US" dirty="0">
                <a:latin typeface="Book Antiqua" pitchFamily="18" charset="0"/>
              </a:rPr>
              <a:t> </a:t>
            </a:r>
            <a:r>
              <a:rPr lang="en-US" dirty="0" smtClean="0">
                <a:latin typeface="Book Antiqua" pitchFamily="18" charset="0"/>
              </a:rPr>
              <a:t>4</a:t>
            </a:r>
            <a:endParaRPr lang="en-US" dirty="0">
              <a:latin typeface="Book Antiqua" pitchFamily="18" charset="0"/>
            </a:endParaRPr>
          </a:p>
          <a:p>
            <a:endParaRPr lang="en-US" dirty="0">
              <a:latin typeface="Book Antiqua" pitchFamily="18" charset="0"/>
            </a:endParaRPr>
          </a:p>
        </p:txBody>
      </p:sp>
      <p:sp>
        <p:nvSpPr>
          <p:cNvPr id="14" name="Tijdelijke aanduiding voor dianummer 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E807-AA8A-4F29-A7E8-03970520CC6D}" type="slidenum">
              <a:rPr lang="nl-NL" smtClean="0"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0286706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</TotalTime>
  <Words>808</Words>
  <Application>Microsoft Office PowerPoint</Application>
  <PresentationFormat>Diavoorstelling (4:3)</PresentationFormat>
  <Paragraphs>88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Kantoorthema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Martin</dc:creator>
  <cp:lastModifiedBy>Martin</cp:lastModifiedBy>
  <cp:revision>11</cp:revision>
  <dcterms:created xsi:type="dcterms:W3CDTF">2010-09-13T06:23:05Z</dcterms:created>
  <dcterms:modified xsi:type="dcterms:W3CDTF">2010-09-27T20:52:25Z</dcterms:modified>
</cp:coreProperties>
</file>

<file path=docProps/thumbnail.jpeg>
</file>