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  <p:sldId id="263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1F281C-5474-4EF7-944E-71620D0D2F2B}" type="datetimeFigureOut">
              <a:rPr lang="nl-NL" smtClean="0"/>
              <a:t>9-5-2012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5CB6C4-AD77-46F1-AC61-8A9D3EB11640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Typen verzorgingsstaten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nl-NL" dirty="0" smtClean="0"/>
          </a:p>
          <a:p>
            <a:r>
              <a:rPr lang="nl-NL" dirty="0" smtClean="0"/>
              <a:t>Sociaal- Democratische type</a:t>
            </a:r>
            <a:endParaRPr lang="nl-NL" dirty="0"/>
          </a:p>
          <a:p>
            <a:r>
              <a:rPr lang="nl-NL" dirty="0" smtClean="0"/>
              <a:t>Corporatistische type</a:t>
            </a:r>
            <a:endParaRPr lang="nl-NL" dirty="0"/>
          </a:p>
          <a:p>
            <a:r>
              <a:rPr lang="nl-NL" dirty="0" smtClean="0"/>
              <a:t>Liberale type</a:t>
            </a:r>
            <a:endParaRPr lang="nl-NL" dirty="0"/>
          </a:p>
          <a:p>
            <a:r>
              <a:rPr lang="nl-NL" dirty="0" smtClean="0"/>
              <a:t>Mediterrane type</a:t>
            </a:r>
          </a:p>
          <a:p>
            <a:r>
              <a:rPr lang="nl-NL" dirty="0" smtClean="0"/>
              <a:t>Het nieuwe- lidstaat- type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Sociaal- Democratische type </a:t>
            </a:r>
            <a:br>
              <a:rPr lang="nl-NL" dirty="0" smtClean="0"/>
            </a:br>
            <a:r>
              <a:rPr lang="nl-NL" dirty="0" smtClean="0"/>
              <a:t>(</a:t>
            </a:r>
            <a:r>
              <a:rPr lang="nl-NL" sz="2700" dirty="0" smtClean="0"/>
              <a:t>Scandinavische type)</a:t>
            </a:r>
            <a:r>
              <a:rPr lang="nl-NL" dirty="0" smtClean="0"/>
              <a:t/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nl-NL" sz="2000" dirty="0" smtClean="0"/>
          </a:p>
          <a:p>
            <a:r>
              <a:rPr lang="nl-NL" sz="2000" dirty="0" smtClean="0"/>
              <a:t>Uitgebreid stelsel van sociale zekerheid</a:t>
            </a:r>
          </a:p>
          <a:p>
            <a:r>
              <a:rPr lang="nl-NL" sz="2000" dirty="0" smtClean="0"/>
              <a:t>Vrij algemeen toegankelijke uitkeringen</a:t>
            </a:r>
          </a:p>
          <a:p>
            <a:r>
              <a:rPr lang="nl-NL" sz="2000" dirty="0" smtClean="0"/>
              <a:t>Overheid voert een actief arbeidsmarktbeleid</a:t>
            </a:r>
          </a:p>
          <a:p>
            <a:r>
              <a:rPr lang="nl-NL" sz="2000" dirty="0" smtClean="0"/>
              <a:t>Er zijn goede regelingen voor ouderschapsverlof</a:t>
            </a:r>
          </a:p>
          <a:p>
            <a:r>
              <a:rPr lang="nl-NL" sz="2000" dirty="0" smtClean="0"/>
              <a:t>Er is een hoge arbeidsparticipatie van vrouwen</a:t>
            </a:r>
          </a:p>
          <a:p>
            <a:r>
              <a:rPr lang="nl-NL" sz="2000" dirty="0" smtClean="0"/>
              <a:t>Er is veel werk in de sociale sector ( o.a. gezondheidszorg)</a:t>
            </a:r>
          </a:p>
          <a:p>
            <a:r>
              <a:rPr lang="nl-NL" sz="2000" dirty="0" smtClean="0"/>
              <a:t>Burgers betalen verhoudingsgewijs hoge belastingen en premies</a:t>
            </a:r>
          </a:p>
          <a:p>
            <a:endParaRPr lang="nl-NL" sz="2000" dirty="0"/>
          </a:p>
          <a:p>
            <a:pPr>
              <a:buFontTx/>
              <a:buChar char="-"/>
            </a:pPr>
            <a:r>
              <a:rPr lang="nl-NL" sz="2000" dirty="0" smtClean="0"/>
              <a:t>Denemarken</a:t>
            </a:r>
          </a:p>
          <a:p>
            <a:pPr>
              <a:buFontTx/>
              <a:buChar char="-"/>
            </a:pPr>
            <a:r>
              <a:rPr lang="nl-NL" sz="2000" dirty="0" smtClean="0"/>
              <a:t>Finland</a:t>
            </a:r>
          </a:p>
          <a:p>
            <a:pPr>
              <a:buFontTx/>
              <a:buChar char="-"/>
            </a:pPr>
            <a:r>
              <a:rPr lang="nl-NL" sz="2000" dirty="0" smtClean="0"/>
              <a:t>Noorwegen</a:t>
            </a:r>
          </a:p>
          <a:p>
            <a:pPr>
              <a:buFontTx/>
              <a:buChar char="-"/>
            </a:pPr>
            <a:r>
              <a:rPr lang="nl-NL" sz="2000" dirty="0" smtClean="0"/>
              <a:t>Zweden</a:t>
            </a:r>
          </a:p>
          <a:p>
            <a:endParaRPr lang="nl-NL" sz="2000" dirty="0" smtClean="0"/>
          </a:p>
          <a:p>
            <a:endParaRPr lang="nl-NL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5536" y="26064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nl-NL" dirty="0" smtClean="0"/>
              <a:t>Corporatistische type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 smtClean="0"/>
              <a:t>Heeft een hoog voorzieningenniveau</a:t>
            </a:r>
          </a:p>
          <a:p>
            <a:r>
              <a:rPr lang="nl-NL" sz="2000" dirty="0" smtClean="0"/>
              <a:t>De toekenning van uitkeringsrechten is selectiever</a:t>
            </a:r>
          </a:p>
          <a:p>
            <a:r>
              <a:rPr lang="nl-NL" sz="2000" dirty="0" smtClean="0"/>
              <a:t>Uitkeringsrechten zijn verbonden met betaalde premies</a:t>
            </a:r>
          </a:p>
          <a:p>
            <a:pPr>
              <a:buNone/>
            </a:pPr>
            <a:r>
              <a:rPr lang="nl-NL" sz="2000" dirty="0"/>
              <a:t> </a:t>
            </a:r>
            <a:r>
              <a:rPr lang="nl-NL" sz="2000" dirty="0" smtClean="0"/>
              <a:t>      en duur van het arbeidsverleden</a:t>
            </a:r>
          </a:p>
          <a:p>
            <a:r>
              <a:rPr lang="nl-NL" sz="2000" dirty="0" smtClean="0"/>
              <a:t>Werknemers en werkgeversorganisaties spelen een belangrijke rol</a:t>
            </a:r>
          </a:p>
          <a:p>
            <a:r>
              <a:rPr lang="nl-NL" sz="2000" dirty="0" smtClean="0"/>
              <a:t>Arbeidsmarktbeleid van de overheid is beperkt</a:t>
            </a:r>
          </a:p>
          <a:p>
            <a:r>
              <a:rPr lang="nl-NL" sz="2000" dirty="0" smtClean="0"/>
              <a:t>Inkomensbescherming van het gezin met kinderen</a:t>
            </a:r>
          </a:p>
          <a:p>
            <a:r>
              <a:rPr lang="nl-NL" sz="2000" dirty="0" smtClean="0"/>
              <a:t>Voorzieningen voor zorgtaken beperkt</a:t>
            </a:r>
          </a:p>
          <a:p>
            <a:r>
              <a:rPr lang="nl-NL" sz="2000" dirty="0" smtClean="0"/>
              <a:t>Relatief weinig vrouwen en oudere mannen werken</a:t>
            </a:r>
          </a:p>
          <a:p>
            <a:r>
              <a:rPr lang="nl-NL" sz="2000" dirty="0" smtClean="0"/>
              <a:t>Werknemers goed beschermd tegen ontslag</a:t>
            </a:r>
          </a:p>
          <a:p>
            <a:r>
              <a:rPr lang="nl-NL" sz="2000" dirty="0" smtClean="0"/>
              <a:t>Pensioenen zijn bovengemiddeld</a:t>
            </a:r>
            <a:endParaRPr lang="nl-NL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Liberale type (Angelsaksische type)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200" dirty="0" smtClean="0"/>
              <a:t>Laag niveau van sociale voorzieningen</a:t>
            </a:r>
          </a:p>
          <a:p>
            <a:r>
              <a:rPr lang="nl-NL" sz="2200" dirty="0" smtClean="0"/>
              <a:t>Veel/ meer eisen gesteld aan uitkeringsgerechtigden</a:t>
            </a:r>
          </a:p>
          <a:p>
            <a:r>
              <a:rPr lang="nl-NL" sz="2200" dirty="0" smtClean="0"/>
              <a:t>Lagere uitkeringspercentages</a:t>
            </a:r>
          </a:p>
          <a:p>
            <a:r>
              <a:rPr lang="nl-NL" sz="2200" dirty="0" smtClean="0"/>
              <a:t>Kort durende uitkeringen</a:t>
            </a:r>
          </a:p>
          <a:p>
            <a:r>
              <a:rPr lang="nl-NL" sz="2200" dirty="0" smtClean="0"/>
              <a:t>Overheid doet weinig aan activerend arbeidsmarktbeleid</a:t>
            </a:r>
          </a:p>
          <a:p>
            <a:r>
              <a:rPr lang="nl-NL" sz="2200" dirty="0" smtClean="0"/>
              <a:t>Voorzieningen voor zorgtaken zijn zo goed als afwezig</a:t>
            </a:r>
          </a:p>
          <a:p>
            <a:endParaRPr lang="nl-NL" sz="2200" dirty="0"/>
          </a:p>
          <a:p>
            <a:pPr>
              <a:buFontTx/>
              <a:buChar char="-"/>
            </a:pPr>
            <a:r>
              <a:rPr lang="nl-NL" sz="2200" dirty="0" smtClean="0"/>
              <a:t>Groot- </a:t>
            </a:r>
            <a:r>
              <a:rPr lang="nl-NL" sz="2200" dirty="0" err="1" smtClean="0"/>
              <a:t>Brittannie</a:t>
            </a:r>
            <a:r>
              <a:rPr lang="nl-NL" sz="2200" dirty="0" smtClean="0"/>
              <a:t> (Verenigd Koninkrijk)</a:t>
            </a:r>
          </a:p>
          <a:p>
            <a:pPr>
              <a:buFontTx/>
              <a:buChar char="-"/>
            </a:pPr>
            <a:r>
              <a:rPr lang="nl-NL" sz="2200" dirty="0" smtClean="0"/>
              <a:t>Verenigde Staten</a:t>
            </a:r>
          </a:p>
          <a:p>
            <a:pPr>
              <a:buFontTx/>
              <a:buChar char="-"/>
            </a:pPr>
            <a:r>
              <a:rPr lang="nl-NL" sz="2200" dirty="0" err="1" smtClean="0"/>
              <a:t>Australie</a:t>
            </a:r>
            <a:endParaRPr lang="nl-NL" sz="2200" dirty="0" smtClean="0"/>
          </a:p>
          <a:p>
            <a:pPr>
              <a:buFontTx/>
              <a:buChar char="-"/>
            </a:pPr>
            <a:r>
              <a:rPr lang="nl-NL" sz="2200" dirty="0" smtClean="0"/>
              <a:t>Canada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Nederlandse verzorgingsstaat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Sociaal- Democratisch</a:t>
            </a:r>
          </a:p>
          <a:p>
            <a:r>
              <a:rPr lang="nl-NL" dirty="0" smtClean="0"/>
              <a:t>Corporatistisch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Nederlandse verzorgingsstaat in politiek opzicht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sz="2400" dirty="0" smtClean="0"/>
              <a:t>Nederlandse verzorgingsstaat is een compromis van:</a:t>
            </a:r>
          </a:p>
          <a:p>
            <a:endParaRPr lang="nl-NL" sz="2400" dirty="0"/>
          </a:p>
          <a:p>
            <a:r>
              <a:rPr lang="nl-NL" sz="2400" dirty="0" smtClean="0"/>
              <a:t>Sociaal Democratische uitgangspunten</a:t>
            </a:r>
          </a:p>
          <a:p>
            <a:pPr>
              <a:buNone/>
            </a:pPr>
            <a:r>
              <a:rPr lang="nl-NL" sz="2400" dirty="0"/>
              <a:t> </a:t>
            </a:r>
            <a:r>
              <a:rPr lang="nl-NL" sz="2400" dirty="0" smtClean="0"/>
              <a:t>    en</a:t>
            </a:r>
          </a:p>
          <a:p>
            <a:r>
              <a:rPr lang="nl-NL" sz="2400" dirty="0" smtClean="0"/>
              <a:t>Liberale uitgangspunten</a:t>
            </a:r>
          </a:p>
          <a:p>
            <a:pPr>
              <a:buNone/>
            </a:pPr>
            <a:r>
              <a:rPr lang="nl-NL" sz="2400" dirty="0" smtClean="0"/>
              <a:t>     en</a:t>
            </a:r>
          </a:p>
          <a:p>
            <a:r>
              <a:rPr lang="nl-NL" sz="2400" dirty="0" smtClean="0"/>
              <a:t>Christendemocratische uitgangspunten</a:t>
            </a:r>
          </a:p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Waarden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sz="1800" dirty="0" smtClean="0"/>
              <a:t>Sociaal Democratische waarden:</a:t>
            </a:r>
          </a:p>
          <a:p>
            <a:pPr>
              <a:buNone/>
            </a:pPr>
            <a:r>
              <a:rPr lang="nl-NL" sz="1800" dirty="0" smtClean="0"/>
              <a:t>Gelijkheid</a:t>
            </a:r>
          </a:p>
          <a:p>
            <a:pPr>
              <a:buNone/>
            </a:pPr>
            <a:r>
              <a:rPr lang="nl-NL" sz="1800" dirty="0" smtClean="0"/>
              <a:t>Rechtvaardigheid</a:t>
            </a:r>
          </a:p>
          <a:p>
            <a:pPr>
              <a:buNone/>
            </a:pPr>
            <a:r>
              <a:rPr lang="nl-NL" sz="1800" dirty="0" smtClean="0"/>
              <a:t>Solidariteit</a:t>
            </a:r>
          </a:p>
          <a:p>
            <a:pPr>
              <a:buNone/>
            </a:pPr>
            <a:endParaRPr lang="nl-NL" sz="1800" dirty="0"/>
          </a:p>
          <a:p>
            <a:pPr>
              <a:buNone/>
            </a:pPr>
            <a:r>
              <a:rPr lang="nl-NL" sz="1800" dirty="0" smtClean="0"/>
              <a:t>Liberale waarden:</a:t>
            </a:r>
          </a:p>
          <a:p>
            <a:pPr>
              <a:buNone/>
            </a:pPr>
            <a:r>
              <a:rPr lang="nl-NL" sz="1800" dirty="0" smtClean="0"/>
              <a:t>Persoonlijke vrijheid </a:t>
            </a:r>
          </a:p>
          <a:p>
            <a:pPr>
              <a:buNone/>
            </a:pPr>
            <a:r>
              <a:rPr lang="nl-NL" sz="1800" dirty="0" smtClean="0"/>
              <a:t>Verantwoordelijkheid</a:t>
            </a:r>
          </a:p>
          <a:p>
            <a:pPr>
              <a:buNone/>
            </a:pPr>
            <a:r>
              <a:rPr lang="nl-NL" sz="1800" dirty="0" smtClean="0"/>
              <a:t>Vrije markt</a:t>
            </a:r>
          </a:p>
          <a:p>
            <a:pPr>
              <a:buNone/>
            </a:pPr>
            <a:endParaRPr lang="nl-NL" sz="1800" dirty="0"/>
          </a:p>
          <a:p>
            <a:pPr>
              <a:buNone/>
            </a:pPr>
            <a:r>
              <a:rPr lang="nl-NL" sz="1800" dirty="0" smtClean="0"/>
              <a:t>Christendemocratische waarden:</a:t>
            </a:r>
          </a:p>
          <a:p>
            <a:pPr>
              <a:buNone/>
            </a:pPr>
            <a:r>
              <a:rPr lang="nl-NL" sz="1800" dirty="0" smtClean="0"/>
              <a:t>Rechtvaardigheid</a:t>
            </a:r>
          </a:p>
          <a:p>
            <a:pPr>
              <a:buNone/>
            </a:pPr>
            <a:r>
              <a:rPr lang="nl-NL" sz="1800" dirty="0" smtClean="0"/>
              <a:t>Solidariteit</a:t>
            </a:r>
            <a:r>
              <a:rPr lang="nl-NL" sz="1800" smtClean="0"/>
              <a:t>/ naastenliefde</a:t>
            </a:r>
            <a:endParaRPr lang="nl-NL" sz="1800" dirty="0" smtClean="0"/>
          </a:p>
          <a:p>
            <a:pPr>
              <a:buNone/>
            </a:pPr>
            <a:endParaRPr lang="nl-NL" sz="1800" dirty="0" smtClean="0"/>
          </a:p>
          <a:p>
            <a:pPr>
              <a:buNone/>
            </a:pPr>
            <a:endParaRPr lang="nl-NL" sz="1800" dirty="0" smtClean="0"/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226</Words>
  <Application>Microsoft Office PowerPoint</Application>
  <PresentationFormat>Diavoorstelling (4:3)</PresentationFormat>
  <Paragraphs>72</Paragraphs>
  <Slides>8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9" baseType="lpstr">
      <vt:lpstr>Office-thema</vt:lpstr>
      <vt:lpstr>Typen verzorgingsstaten</vt:lpstr>
      <vt:lpstr> Sociaal- Democratische type  (Scandinavische type) </vt:lpstr>
      <vt:lpstr>Corporatistische type </vt:lpstr>
      <vt:lpstr>Liberale type (Angelsaksische type) </vt:lpstr>
      <vt:lpstr>Nederlandse verzorgingsstaat</vt:lpstr>
      <vt:lpstr>Nederlandse verzorgingsstaat in politiek opzicht</vt:lpstr>
      <vt:lpstr>Waarden</vt:lpstr>
      <vt:lpstr>Dia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Typen verzorgingsstaten</dc:title>
  <dc:creator>Absent</dc:creator>
  <cp:lastModifiedBy>Absent</cp:lastModifiedBy>
  <cp:revision>7</cp:revision>
  <dcterms:created xsi:type="dcterms:W3CDTF">2012-05-09T08:12:27Z</dcterms:created>
  <dcterms:modified xsi:type="dcterms:W3CDTF">2012-05-09T08:59:14Z</dcterms:modified>
</cp:coreProperties>
</file>

<file path=docProps/thumbnail.jpeg>
</file>