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56D8-30D8-413D-82A8-7FBEE23E753A}" type="datetimeFigureOut">
              <a:rPr lang="nl-NL" smtClean="0"/>
              <a:t>6-6-2011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5935-1E3A-4F92-BA0F-ECD8C3856A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56D8-30D8-413D-82A8-7FBEE23E753A}" type="datetimeFigureOut">
              <a:rPr lang="nl-NL" smtClean="0"/>
              <a:t>6-6-2011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5935-1E3A-4F92-BA0F-ECD8C3856A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56D8-30D8-413D-82A8-7FBEE23E753A}" type="datetimeFigureOut">
              <a:rPr lang="nl-NL" smtClean="0"/>
              <a:t>6-6-2011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5935-1E3A-4F92-BA0F-ECD8C3856A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56D8-30D8-413D-82A8-7FBEE23E753A}" type="datetimeFigureOut">
              <a:rPr lang="nl-NL" smtClean="0"/>
              <a:t>6-6-2011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5935-1E3A-4F92-BA0F-ECD8C3856A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56D8-30D8-413D-82A8-7FBEE23E753A}" type="datetimeFigureOut">
              <a:rPr lang="nl-NL" smtClean="0"/>
              <a:t>6-6-2011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5935-1E3A-4F92-BA0F-ECD8C3856A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56D8-30D8-413D-82A8-7FBEE23E753A}" type="datetimeFigureOut">
              <a:rPr lang="nl-NL" smtClean="0"/>
              <a:t>6-6-2011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5935-1E3A-4F92-BA0F-ECD8C3856A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56D8-30D8-413D-82A8-7FBEE23E753A}" type="datetimeFigureOut">
              <a:rPr lang="nl-NL" smtClean="0"/>
              <a:t>6-6-2011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5935-1E3A-4F92-BA0F-ECD8C3856A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56D8-30D8-413D-82A8-7FBEE23E753A}" type="datetimeFigureOut">
              <a:rPr lang="nl-NL" smtClean="0"/>
              <a:t>6-6-2011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5935-1E3A-4F92-BA0F-ECD8C3856A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56D8-30D8-413D-82A8-7FBEE23E753A}" type="datetimeFigureOut">
              <a:rPr lang="nl-NL" smtClean="0"/>
              <a:t>6-6-2011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5935-1E3A-4F92-BA0F-ECD8C3856A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56D8-30D8-413D-82A8-7FBEE23E753A}" type="datetimeFigureOut">
              <a:rPr lang="nl-NL" smtClean="0"/>
              <a:t>6-6-2011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5935-1E3A-4F92-BA0F-ECD8C3856A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56D8-30D8-413D-82A8-7FBEE23E753A}" type="datetimeFigureOut">
              <a:rPr lang="nl-NL" smtClean="0"/>
              <a:t>6-6-2011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5935-1E3A-4F92-BA0F-ECD8C3856A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056D8-30D8-413D-82A8-7FBEE23E753A}" type="datetimeFigureOut">
              <a:rPr lang="nl-NL" smtClean="0"/>
              <a:t>6-6-2011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05935-1E3A-4F92-BA0F-ECD8C3856A8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3.2: Sociale Partners en overheid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pPr>
              <a:buNone/>
            </a:pPr>
            <a:r>
              <a:rPr lang="nl-NL" sz="2400" dirty="0" smtClean="0"/>
              <a:t>Sociale partners: werkgevers- en werknemersorganisaties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sz="2400" dirty="0" smtClean="0"/>
              <a:t>Poldermodel: </a:t>
            </a:r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     ‘oplossen van problemen door overleg met de betrokkenen </a:t>
            </a:r>
          </a:p>
          <a:p>
            <a:pPr>
              <a:buNone/>
            </a:pPr>
            <a:r>
              <a:rPr lang="nl-NL" sz="2400" dirty="0"/>
              <a:t> </a:t>
            </a:r>
            <a:r>
              <a:rPr lang="nl-NL" sz="2400" dirty="0" smtClean="0"/>
              <a:t>     en het streven naar consensus en compromis’. 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3200" dirty="0" smtClean="0"/>
              <a:t>3.2: Sociale Partners en overheid</a:t>
            </a:r>
            <a:br>
              <a:rPr lang="nl-NL" sz="3200" dirty="0" smtClean="0"/>
            </a:br>
            <a:r>
              <a:rPr lang="nl-NL" sz="3200" dirty="0" smtClean="0"/>
              <a:t>Harmoniemodel versus conflictmodel</a:t>
            </a:r>
            <a:br>
              <a:rPr lang="nl-NL" sz="3200" dirty="0" smtClean="0"/>
            </a:b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nl-NL" sz="2000" dirty="0" smtClean="0"/>
              <a:t>Harmoniemodel:</a:t>
            </a:r>
          </a:p>
          <a:p>
            <a:pPr>
              <a:buNone/>
            </a:pPr>
            <a:r>
              <a:rPr lang="nl-NL" sz="2000" dirty="0" smtClean="0"/>
              <a:t>   -  Gericht op uiteindelijke overeenstemming van belangen tussen </a:t>
            </a:r>
          </a:p>
          <a:p>
            <a:pPr>
              <a:buNone/>
            </a:pPr>
            <a:r>
              <a:rPr lang="nl-NL" sz="2000" dirty="0"/>
              <a:t> </a:t>
            </a:r>
            <a:r>
              <a:rPr lang="nl-NL" sz="2000" dirty="0" smtClean="0"/>
              <a:t>     werkgevers en werknemers; </a:t>
            </a:r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r>
              <a:rPr lang="nl-NL" sz="2000" dirty="0"/>
              <a:t> </a:t>
            </a:r>
            <a:r>
              <a:rPr lang="nl-NL" sz="2000" dirty="0" smtClean="0"/>
              <a:t>  -  noodzaak om gezamenlijke oplossingen te zoeken voor geschilpunten en belangen tegenstellingen. </a:t>
            </a:r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endParaRPr lang="nl-NL" sz="2000" dirty="0"/>
          </a:p>
          <a:p>
            <a:pPr>
              <a:buNone/>
            </a:pPr>
            <a:r>
              <a:rPr lang="nl-NL" sz="2000" dirty="0" smtClean="0"/>
              <a:t>Conflictmodel:</a:t>
            </a:r>
          </a:p>
          <a:p>
            <a:pPr>
              <a:buFontTx/>
              <a:buChar char="-"/>
            </a:pPr>
            <a:r>
              <a:rPr lang="nl-NL" sz="2000" dirty="0" smtClean="0"/>
              <a:t>Er wordt uitgegaan van fundamentele belangentegenstellingen tussen werkgevers en werknemers.</a:t>
            </a:r>
          </a:p>
          <a:p>
            <a:pPr>
              <a:buFontTx/>
              <a:buChar char="-"/>
            </a:pPr>
            <a:endParaRPr lang="nl-NL" sz="2000" dirty="0"/>
          </a:p>
          <a:p>
            <a:pPr>
              <a:buNone/>
            </a:pPr>
            <a:r>
              <a:rPr lang="nl-NL" sz="2000" dirty="0" smtClean="0"/>
              <a:t>  </a:t>
            </a:r>
          </a:p>
          <a:p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3.2: Sociale Partners en overheid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sz="2400" dirty="0" smtClean="0"/>
              <a:t>Rol van de overheid in het sociaal – economische proces:</a:t>
            </a:r>
          </a:p>
          <a:p>
            <a:endParaRPr lang="nl-NL" dirty="0" smtClean="0"/>
          </a:p>
          <a:p>
            <a:r>
              <a:rPr lang="nl-NL" dirty="0" smtClean="0"/>
              <a:t>Overlegpartner</a:t>
            </a:r>
          </a:p>
          <a:p>
            <a:r>
              <a:rPr lang="nl-NL" dirty="0" smtClean="0"/>
              <a:t>Werkgever</a:t>
            </a:r>
          </a:p>
          <a:p>
            <a:r>
              <a:rPr lang="nl-NL" dirty="0" smtClean="0"/>
              <a:t>Regelgever</a:t>
            </a:r>
          </a:p>
          <a:p>
            <a:r>
              <a:rPr lang="nl-NL" dirty="0" smtClean="0"/>
              <a:t>Initiator van economisch beleid 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3.2: Sociale Partners en overheid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nl-NL" sz="2400" dirty="0" smtClean="0"/>
              <a:t>Overheid is producent van goederen en diensten voor het algemeen belang:</a:t>
            </a:r>
          </a:p>
          <a:p>
            <a:endParaRPr lang="nl-NL" dirty="0" smtClean="0"/>
          </a:p>
          <a:p>
            <a:r>
              <a:rPr lang="nl-NL" sz="2800" dirty="0" smtClean="0"/>
              <a:t>Openbaar bestuur</a:t>
            </a:r>
          </a:p>
          <a:p>
            <a:r>
              <a:rPr lang="nl-NL" sz="2800" dirty="0" smtClean="0"/>
              <a:t>Sociale voorzieningen</a:t>
            </a:r>
          </a:p>
          <a:p>
            <a:r>
              <a:rPr lang="nl-NL" sz="2800" dirty="0" smtClean="0"/>
              <a:t>Infrastructuur</a:t>
            </a:r>
          </a:p>
          <a:p>
            <a:r>
              <a:rPr lang="nl-NL" sz="2800" dirty="0" smtClean="0"/>
              <a:t>Onderwijs</a:t>
            </a:r>
          </a:p>
          <a:p>
            <a:r>
              <a:rPr lang="nl-NL" sz="2800" dirty="0" smtClean="0"/>
              <a:t>…..</a:t>
            </a:r>
          </a:p>
          <a:p>
            <a:endParaRPr lang="nl-NL" dirty="0"/>
          </a:p>
          <a:p>
            <a:pPr>
              <a:buNone/>
            </a:pPr>
            <a:r>
              <a:rPr lang="nl-NL" dirty="0" smtClean="0"/>
              <a:t>*  Er bestaat voor de individuele burger </a:t>
            </a:r>
            <a:r>
              <a:rPr lang="nl-NL" dirty="0" err="1" smtClean="0"/>
              <a:t>géén</a:t>
            </a:r>
            <a:r>
              <a:rPr lang="nl-NL" dirty="0" smtClean="0"/>
              <a:t> direct verband tussen de kosten en de prijs en het gebruik van de goederen en diensten. </a:t>
            </a:r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157</Words>
  <Application>Microsoft Office PowerPoint</Application>
  <PresentationFormat>Diavoorstelling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3.2: Sociale Partners en overheid</vt:lpstr>
      <vt:lpstr>3.2: Sociale Partners en overheid Harmoniemodel versus conflictmodel </vt:lpstr>
      <vt:lpstr>3.2: Sociale Partners en overheid</vt:lpstr>
      <vt:lpstr>3.2: Sociale Partners en overheid</vt:lpstr>
      <vt:lpstr>Dia 5</vt:lpstr>
      <vt:lpstr>Dia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3.2: Sociale Partners en overheid</dc:title>
  <dc:creator>Absent</dc:creator>
  <cp:lastModifiedBy>Absent</cp:lastModifiedBy>
  <cp:revision>2</cp:revision>
  <dcterms:created xsi:type="dcterms:W3CDTF">2011-06-06T09:46:14Z</dcterms:created>
  <dcterms:modified xsi:type="dcterms:W3CDTF">2011-06-06T09:57:41Z</dcterms:modified>
</cp:coreProperties>
</file>