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6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C305D5-B775-4EA7-82CA-6CE8AA091043}" type="datetimeFigureOut">
              <a:rPr lang="nl-NL" smtClean="0"/>
              <a:t>2-10-2012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D4D1A0-4E23-4451-AA24-B8F74A7FFA14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60648"/>
            <a:ext cx="8206680" cy="6336703"/>
          </a:xfrm>
        </p:spPr>
        <p:txBody>
          <a:bodyPr>
            <a:normAutofit/>
          </a:bodyPr>
          <a:lstStyle/>
          <a:p>
            <a:r>
              <a:rPr lang="nl-NL" sz="1300" dirty="0" smtClean="0"/>
              <a:t/>
            </a:r>
            <a:br>
              <a:rPr lang="nl-NL" sz="1300" dirty="0" smtClean="0"/>
            </a:br>
            <a:r>
              <a:rPr lang="nl-NL" sz="1300" dirty="0"/>
              <a:t/>
            </a:r>
            <a:br>
              <a:rPr lang="nl-NL" sz="1300" dirty="0"/>
            </a:br>
            <a:r>
              <a:rPr lang="nl-NL" sz="1300" dirty="0" smtClean="0"/>
              <a:t/>
            </a:r>
            <a:br>
              <a:rPr lang="nl-NL" sz="1300" dirty="0" smtClean="0"/>
            </a:br>
            <a:r>
              <a:rPr lang="nl-NL" sz="1300" dirty="0"/>
              <a:t/>
            </a:r>
            <a:br>
              <a:rPr lang="nl-NL" sz="1300" dirty="0"/>
            </a:br>
            <a:r>
              <a:rPr lang="nl-NL" sz="1300" dirty="0" smtClean="0"/>
              <a:t/>
            </a:r>
            <a:br>
              <a:rPr lang="nl-NL" sz="1300" dirty="0" smtClean="0"/>
            </a:br>
            <a:r>
              <a:rPr lang="nl-NL" sz="1300" dirty="0"/>
              <a:t/>
            </a:r>
            <a:br>
              <a:rPr lang="nl-NL" sz="1300" dirty="0"/>
            </a:br>
            <a:r>
              <a:rPr lang="nl-NL" sz="1300" dirty="0" smtClean="0"/>
              <a:t/>
            </a:r>
            <a:br>
              <a:rPr lang="nl-NL" sz="1300" dirty="0" smtClean="0"/>
            </a:br>
            <a:r>
              <a:rPr lang="nl-NL" sz="1300" dirty="0"/>
              <a:t/>
            </a:r>
            <a:br>
              <a:rPr lang="nl-NL" sz="1300" dirty="0"/>
            </a:br>
            <a:r>
              <a:rPr lang="nl-NL" sz="1300" dirty="0" smtClean="0"/>
              <a:t/>
            </a:r>
            <a:br>
              <a:rPr lang="nl-NL" sz="1300" dirty="0" smtClean="0"/>
            </a:br>
            <a:r>
              <a:rPr lang="nl-NL" sz="1300" dirty="0"/>
              <a:t/>
            </a:r>
            <a:br>
              <a:rPr lang="nl-NL" sz="1300" dirty="0"/>
            </a:br>
            <a:r>
              <a:rPr lang="nl-NL" sz="1300" dirty="0" smtClean="0"/>
              <a:t/>
            </a:r>
            <a:br>
              <a:rPr lang="nl-NL" sz="1300" dirty="0" smtClean="0"/>
            </a:br>
            <a:r>
              <a:rPr lang="nl-NL" sz="1300" dirty="0"/>
              <a:t/>
            </a:r>
            <a:br>
              <a:rPr lang="nl-NL" sz="1300" dirty="0"/>
            </a:br>
            <a:r>
              <a:rPr lang="nl-NL" sz="1300" dirty="0" smtClean="0"/>
              <a:t/>
            </a:r>
            <a:br>
              <a:rPr lang="nl-NL" sz="1300" dirty="0" smtClean="0"/>
            </a:br>
            <a:r>
              <a:rPr lang="nl-NL" sz="1300" dirty="0"/>
              <a:t/>
            </a:r>
            <a:br>
              <a:rPr lang="nl-NL" sz="1300" dirty="0"/>
            </a:br>
            <a:r>
              <a:rPr lang="nl-NL" sz="1300" dirty="0" smtClean="0"/>
              <a:t/>
            </a:r>
            <a:br>
              <a:rPr lang="nl-NL" sz="1300" dirty="0" smtClean="0"/>
            </a:br>
            <a:r>
              <a:rPr lang="nl-NL" sz="1300" dirty="0" smtClean="0"/>
              <a:t/>
            </a:r>
            <a:br>
              <a:rPr lang="nl-NL" sz="1300" dirty="0" smtClean="0"/>
            </a:br>
            <a:r>
              <a:rPr lang="nl-NL" sz="1300" dirty="0"/>
              <a:t/>
            </a:r>
            <a:br>
              <a:rPr lang="nl-NL" sz="1300" dirty="0"/>
            </a:br>
            <a:r>
              <a:rPr lang="nl-NL" dirty="0"/>
              <a:t/>
            </a:r>
            <a:br>
              <a:rPr lang="nl-NL" dirty="0"/>
            </a:b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899592" y="260648"/>
            <a:ext cx="6408712" cy="59093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dirty="0"/>
              <a:t>2x haben, heißen, 2x kommen, machen, 2x sein, wohnen, wünschen</a:t>
            </a:r>
            <a:br>
              <a:rPr lang="de-DE" dirty="0"/>
            </a:br>
            <a:r>
              <a:rPr lang="de-DE" dirty="0"/>
              <a:t>01.   Fräulein </a:t>
            </a:r>
            <a:r>
              <a:rPr lang="de-DE" dirty="0" smtClean="0"/>
              <a:t>Müller                           aus </a:t>
            </a:r>
            <a:r>
              <a:rPr lang="de-DE" dirty="0"/>
              <a:t>Mannheim</a:t>
            </a:r>
            <a:r>
              <a:rPr lang="de-DE" dirty="0" smtClean="0"/>
              <a:t>.</a:t>
            </a:r>
          </a:p>
          <a:p>
            <a:r>
              <a:rPr lang="de-DE" dirty="0"/>
              <a:t/>
            </a:r>
            <a:br>
              <a:rPr lang="de-DE" dirty="0"/>
            </a:br>
            <a:r>
              <a:rPr lang="de-DE" dirty="0"/>
              <a:t>02.   Sie </a:t>
            </a:r>
            <a:r>
              <a:rPr lang="de-DE" dirty="0" smtClean="0"/>
              <a:t>                    seit </a:t>
            </a:r>
            <a:r>
              <a:rPr lang="de-DE" dirty="0"/>
              <a:t>3 Monaten in Köln</a:t>
            </a:r>
            <a:r>
              <a:rPr lang="de-DE" dirty="0" smtClean="0"/>
              <a:t>.</a:t>
            </a:r>
          </a:p>
          <a:p>
            <a:r>
              <a:rPr lang="de-DE" dirty="0"/>
              <a:t/>
            </a:r>
            <a:br>
              <a:rPr lang="de-DE" dirty="0"/>
            </a:br>
            <a:r>
              <a:rPr lang="de-DE" dirty="0"/>
              <a:t>03.   Ihr Vorname </a:t>
            </a:r>
            <a:r>
              <a:rPr lang="de-DE" b="1" dirty="0" smtClean="0"/>
              <a:t>          </a:t>
            </a:r>
            <a:r>
              <a:rPr lang="de-DE" dirty="0" smtClean="0"/>
              <a:t>           </a:t>
            </a:r>
            <a:r>
              <a:rPr lang="de-DE" dirty="0"/>
              <a:t>Ingrid</a:t>
            </a:r>
            <a:r>
              <a:rPr lang="de-DE" dirty="0" smtClean="0"/>
              <a:t>.</a:t>
            </a:r>
          </a:p>
          <a:p>
            <a:r>
              <a:rPr lang="de-DE" dirty="0"/>
              <a:t/>
            </a:r>
            <a:br>
              <a:rPr lang="de-DE" dirty="0"/>
            </a:br>
            <a:r>
              <a:rPr lang="de-DE" dirty="0"/>
              <a:t>04.   Sie </a:t>
            </a:r>
            <a:r>
              <a:rPr lang="de-DE" dirty="0" smtClean="0"/>
              <a:t>                       drei </a:t>
            </a:r>
            <a:r>
              <a:rPr lang="de-DE" dirty="0"/>
              <a:t>Geschwister</a:t>
            </a:r>
            <a:r>
              <a:rPr lang="de-DE" dirty="0" smtClean="0"/>
              <a:t>.</a:t>
            </a:r>
          </a:p>
          <a:p>
            <a:r>
              <a:rPr lang="de-DE" dirty="0"/>
              <a:t/>
            </a:r>
            <a:br>
              <a:rPr lang="de-DE" dirty="0"/>
            </a:br>
            <a:r>
              <a:rPr lang="de-DE" dirty="0"/>
              <a:t>05.   Ihre Geschwister </a:t>
            </a:r>
            <a:r>
              <a:rPr lang="de-DE" dirty="0" smtClean="0"/>
              <a:t>                      Rolf</a:t>
            </a:r>
            <a:r>
              <a:rPr lang="de-DE" dirty="0"/>
              <a:t>, Anneliese und Gundula</a:t>
            </a:r>
            <a:r>
              <a:rPr lang="de-DE" dirty="0" smtClean="0"/>
              <a:t>.</a:t>
            </a:r>
          </a:p>
          <a:p>
            <a:r>
              <a:rPr lang="de-DE" dirty="0"/>
              <a:t/>
            </a:r>
            <a:br>
              <a:rPr lang="de-DE" dirty="0"/>
            </a:br>
            <a:r>
              <a:rPr lang="de-DE" dirty="0"/>
              <a:t>06.   Sigrid </a:t>
            </a:r>
            <a:r>
              <a:rPr lang="de-DE" dirty="0" smtClean="0"/>
              <a:t>                       </a:t>
            </a:r>
            <a:r>
              <a:rPr lang="de-DE" dirty="0"/>
              <a:t>nicht verheiratet</a:t>
            </a:r>
            <a:r>
              <a:rPr lang="de-DE" dirty="0" smtClean="0"/>
              <a:t>.</a:t>
            </a:r>
          </a:p>
          <a:p>
            <a:r>
              <a:rPr lang="de-DE" dirty="0"/>
              <a:t/>
            </a:r>
            <a:br>
              <a:rPr lang="de-DE" dirty="0"/>
            </a:br>
            <a:r>
              <a:rPr lang="de-DE" dirty="0"/>
              <a:t>07.   Heute Abend </a:t>
            </a:r>
            <a:r>
              <a:rPr lang="de-DE" dirty="0" smtClean="0"/>
              <a:t>                      </a:t>
            </a:r>
            <a:r>
              <a:rPr lang="de-DE" dirty="0"/>
              <a:t>sie eine Party</a:t>
            </a:r>
            <a:r>
              <a:rPr lang="de-DE" dirty="0" smtClean="0"/>
              <a:t>.</a:t>
            </a:r>
          </a:p>
          <a:p>
            <a:r>
              <a:rPr lang="de-DE" dirty="0"/>
              <a:t/>
            </a:r>
            <a:br>
              <a:rPr lang="de-DE" dirty="0"/>
            </a:br>
            <a:r>
              <a:rPr lang="de-DE" dirty="0"/>
              <a:t>08.   Sie </a:t>
            </a:r>
            <a:r>
              <a:rPr lang="de-DE" dirty="0" smtClean="0"/>
              <a:t>                            </a:t>
            </a:r>
            <a:r>
              <a:rPr lang="de-DE" dirty="0"/>
              <a:t>nämlich Geburtstag</a:t>
            </a:r>
            <a:r>
              <a:rPr lang="de-DE" dirty="0" smtClean="0"/>
              <a:t>.</a:t>
            </a:r>
          </a:p>
          <a:p>
            <a:r>
              <a:rPr lang="de-DE" dirty="0"/>
              <a:t/>
            </a:r>
            <a:br>
              <a:rPr lang="de-DE" dirty="0"/>
            </a:br>
            <a:r>
              <a:rPr lang="de-DE" dirty="0"/>
              <a:t>09.   Sie </a:t>
            </a:r>
            <a:r>
              <a:rPr lang="de-DE" dirty="0" smtClean="0"/>
              <a:t>                               </a:t>
            </a:r>
            <a:r>
              <a:rPr lang="de-DE" dirty="0"/>
              <a:t>sich viele Geschenke</a:t>
            </a:r>
            <a:r>
              <a:rPr lang="de-DE" dirty="0" smtClean="0"/>
              <a:t>.</a:t>
            </a:r>
          </a:p>
          <a:p>
            <a:r>
              <a:rPr lang="de-DE" dirty="0"/>
              <a:t/>
            </a:r>
            <a:br>
              <a:rPr lang="de-DE" dirty="0"/>
            </a:br>
            <a:r>
              <a:rPr lang="de-DE" dirty="0"/>
              <a:t>10.   Zur Party </a:t>
            </a:r>
            <a:r>
              <a:rPr lang="de-DE" dirty="0" smtClean="0"/>
              <a:t>                         </a:t>
            </a:r>
            <a:r>
              <a:rPr lang="de-DE" dirty="0"/>
              <a:t>viele Freunde.</a:t>
            </a:r>
            <a:endParaRPr lang="nl-NL" dirty="0"/>
          </a:p>
        </p:txBody>
      </p:sp>
      <p:sp>
        <p:nvSpPr>
          <p:cNvPr id="5" name="Rechthoek 4"/>
          <p:cNvSpPr/>
          <p:nvPr/>
        </p:nvSpPr>
        <p:spPr>
          <a:xfrm>
            <a:off x="3131840" y="836712"/>
            <a:ext cx="914400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kommt</a:t>
            </a:r>
            <a:endParaRPr lang="nl-NL" dirty="0"/>
          </a:p>
        </p:txBody>
      </p:sp>
      <p:sp>
        <p:nvSpPr>
          <p:cNvPr id="6" name="Rechthoek 5"/>
          <p:cNvSpPr/>
          <p:nvPr/>
        </p:nvSpPr>
        <p:spPr>
          <a:xfrm>
            <a:off x="1763688" y="1412776"/>
            <a:ext cx="914400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wohnt</a:t>
            </a:r>
            <a:endParaRPr lang="nl-NL" dirty="0"/>
          </a:p>
        </p:txBody>
      </p:sp>
      <p:sp>
        <p:nvSpPr>
          <p:cNvPr id="7" name="Rechthoek 6"/>
          <p:cNvSpPr/>
          <p:nvPr/>
        </p:nvSpPr>
        <p:spPr>
          <a:xfrm>
            <a:off x="1907704" y="2564904"/>
            <a:ext cx="914400" cy="2160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hat</a:t>
            </a:r>
            <a:endParaRPr lang="nl-NL" dirty="0"/>
          </a:p>
        </p:txBody>
      </p:sp>
      <p:sp>
        <p:nvSpPr>
          <p:cNvPr id="8" name="Rechthoek 7"/>
          <p:cNvSpPr/>
          <p:nvPr/>
        </p:nvSpPr>
        <p:spPr>
          <a:xfrm>
            <a:off x="2699792" y="1988840"/>
            <a:ext cx="914400" cy="2160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ist</a:t>
            </a:r>
            <a:endParaRPr lang="nl-NL" dirty="0"/>
          </a:p>
        </p:txBody>
      </p:sp>
      <p:sp>
        <p:nvSpPr>
          <p:cNvPr id="9" name="Rechthoek 8"/>
          <p:cNvSpPr/>
          <p:nvPr/>
        </p:nvSpPr>
        <p:spPr>
          <a:xfrm>
            <a:off x="3131840" y="3068960"/>
            <a:ext cx="914400" cy="2160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hei</a:t>
            </a:r>
            <a:r>
              <a:rPr lang="el-GR" dirty="0" smtClean="0"/>
              <a:t>β</a:t>
            </a:r>
            <a:r>
              <a:rPr lang="nl-NL" dirty="0" smtClean="0"/>
              <a:t>en</a:t>
            </a:r>
            <a:endParaRPr lang="nl-NL" dirty="0"/>
          </a:p>
        </p:txBody>
      </p:sp>
      <p:sp>
        <p:nvSpPr>
          <p:cNvPr id="11" name="Rechthoek 10"/>
          <p:cNvSpPr/>
          <p:nvPr/>
        </p:nvSpPr>
        <p:spPr>
          <a:xfrm>
            <a:off x="2123728" y="3645024"/>
            <a:ext cx="914400" cy="2160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ist</a:t>
            </a:r>
            <a:endParaRPr lang="nl-NL" dirty="0"/>
          </a:p>
        </p:txBody>
      </p:sp>
      <p:sp>
        <p:nvSpPr>
          <p:cNvPr id="12" name="Rechthoek 11"/>
          <p:cNvSpPr/>
          <p:nvPr/>
        </p:nvSpPr>
        <p:spPr>
          <a:xfrm>
            <a:off x="1979712" y="4797152"/>
            <a:ext cx="914400" cy="2160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hat</a:t>
            </a:r>
            <a:endParaRPr lang="nl-NL" dirty="0"/>
          </a:p>
        </p:txBody>
      </p:sp>
      <p:sp>
        <p:nvSpPr>
          <p:cNvPr id="13" name="Rechthoek 12"/>
          <p:cNvSpPr/>
          <p:nvPr/>
        </p:nvSpPr>
        <p:spPr>
          <a:xfrm>
            <a:off x="2771800" y="4149080"/>
            <a:ext cx="914400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macht</a:t>
            </a:r>
            <a:endParaRPr lang="nl-NL" dirty="0"/>
          </a:p>
        </p:txBody>
      </p:sp>
      <p:sp>
        <p:nvSpPr>
          <p:cNvPr id="14" name="Rechthoek 13"/>
          <p:cNvSpPr/>
          <p:nvPr/>
        </p:nvSpPr>
        <p:spPr>
          <a:xfrm>
            <a:off x="2483768" y="5805264"/>
            <a:ext cx="1080120" cy="2160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kommen</a:t>
            </a:r>
            <a:endParaRPr lang="nl-NL" dirty="0"/>
          </a:p>
        </p:txBody>
      </p:sp>
      <p:sp>
        <p:nvSpPr>
          <p:cNvPr id="16" name="Rechthoek 15"/>
          <p:cNvSpPr/>
          <p:nvPr/>
        </p:nvSpPr>
        <p:spPr>
          <a:xfrm>
            <a:off x="2051720" y="5229200"/>
            <a:ext cx="1224136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wünscht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9" grpId="0" animBg="1"/>
      <p:bldP spid="11" grpId="0" animBg="1"/>
      <p:bldP spid="12" grpId="0" animBg="1"/>
      <p:bldP spid="13" grpId="0" animBg="1"/>
      <p:bldP spid="14" grpId="0" animBg="1"/>
      <p:bldP spid="1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rmAutofit/>
          </a:bodyPr>
          <a:lstStyle/>
          <a:p>
            <a:endParaRPr lang="de-DE" sz="1300" b="1" dirty="0" smtClean="0"/>
          </a:p>
          <a:p>
            <a:endParaRPr lang="de-DE" sz="1300" b="1" dirty="0"/>
          </a:p>
          <a:p>
            <a:pPr>
              <a:buNone/>
            </a:pPr>
            <a:r>
              <a:rPr lang="de-DE" sz="1800" b="1" dirty="0" smtClean="0"/>
              <a:t>B</a:t>
            </a:r>
            <a:r>
              <a:rPr lang="de-DE" sz="1800" b="1" dirty="0"/>
              <a:t>)    Setzen Sie passende Verben ein.</a:t>
            </a:r>
            <a:r>
              <a:rPr lang="de-DE" sz="1800" dirty="0"/>
              <a:t/>
            </a:r>
            <a:br>
              <a:rPr lang="de-DE" sz="1800" dirty="0"/>
            </a:br>
            <a:r>
              <a:rPr lang="de-DE" sz="1800" dirty="0"/>
              <a:t>brauchen, 2 x fahren, gehen, heißen, kaufen, kommen, lernen, spielen, </a:t>
            </a:r>
            <a:r>
              <a:rPr lang="de-DE" sz="1800" dirty="0" smtClean="0"/>
              <a:t>wohnen</a:t>
            </a:r>
          </a:p>
          <a:p>
            <a:pPr>
              <a:buNone/>
            </a:pPr>
            <a:r>
              <a:rPr lang="de-DE" sz="1800" dirty="0"/>
              <a:t/>
            </a:r>
            <a:br>
              <a:rPr lang="de-DE" sz="1800" dirty="0"/>
            </a:br>
            <a:r>
              <a:rPr lang="de-DE" sz="1800" dirty="0"/>
              <a:t>11.   Peter </a:t>
            </a:r>
            <a:r>
              <a:rPr lang="de-DE" sz="1800" b="1" dirty="0"/>
              <a:t> </a:t>
            </a:r>
            <a:r>
              <a:rPr lang="de-DE" sz="1800" b="1" dirty="0" smtClean="0"/>
              <a:t>                       </a:t>
            </a:r>
            <a:r>
              <a:rPr lang="de-DE" sz="1800" dirty="0" smtClean="0"/>
              <a:t> </a:t>
            </a:r>
            <a:r>
              <a:rPr lang="de-DE" sz="1800" dirty="0"/>
              <a:t>aus Hamm. Er </a:t>
            </a:r>
            <a:r>
              <a:rPr lang="de-DE" sz="1800" dirty="0" smtClean="0"/>
              <a:t>                          gern </a:t>
            </a:r>
            <a:r>
              <a:rPr lang="de-DE" sz="1800" dirty="0"/>
              <a:t>Fußball</a:t>
            </a:r>
            <a:r>
              <a:rPr lang="de-DE" sz="1800" dirty="0" smtClean="0"/>
              <a:t>.</a:t>
            </a:r>
          </a:p>
          <a:p>
            <a:pPr>
              <a:buNone/>
            </a:pPr>
            <a:r>
              <a:rPr lang="de-DE" sz="1800" dirty="0"/>
              <a:t/>
            </a:r>
            <a:br>
              <a:rPr lang="de-DE" sz="1800" dirty="0"/>
            </a:br>
            <a:r>
              <a:rPr lang="de-DE" sz="1800" dirty="0"/>
              <a:t>12.   Seine Freundin </a:t>
            </a:r>
            <a:r>
              <a:rPr lang="de-DE" sz="1800" dirty="0" smtClean="0"/>
              <a:t>                            in </a:t>
            </a:r>
            <a:r>
              <a:rPr lang="de-DE" sz="1800" dirty="0"/>
              <a:t>Nürnberg. Sie </a:t>
            </a:r>
            <a:r>
              <a:rPr lang="de-DE" sz="1800" dirty="0" smtClean="0"/>
              <a:t>                              Petra.</a:t>
            </a:r>
          </a:p>
          <a:p>
            <a:pPr>
              <a:buNone/>
            </a:pPr>
            <a:r>
              <a:rPr lang="de-DE" sz="1800" dirty="0"/>
              <a:t/>
            </a:r>
            <a:br>
              <a:rPr lang="de-DE" sz="1800" dirty="0"/>
            </a:br>
            <a:r>
              <a:rPr lang="de-DE" sz="1800" dirty="0"/>
              <a:t>13.   Peter und Petra </a:t>
            </a:r>
            <a:r>
              <a:rPr lang="de-DE" sz="1800" dirty="0" smtClean="0"/>
              <a:t>                           Spanisch</a:t>
            </a:r>
            <a:r>
              <a:rPr lang="de-DE" sz="1800" dirty="0"/>
              <a:t>. Im August </a:t>
            </a:r>
            <a:r>
              <a:rPr lang="de-DE" sz="1800" dirty="0" smtClean="0"/>
              <a:t>                        sie </a:t>
            </a:r>
            <a:r>
              <a:rPr lang="de-DE" sz="1800" dirty="0"/>
              <a:t>nach Barcelona</a:t>
            </a:r>
            <a:r>
              <a:rPr lang="de-DE" sz="1800" dirty="0" smtClean="0"/>
              <a:t>.</a:t>
            </a:r>
          </a:p>
          <a:p>
            <a:pPr>
              <a:buNone/>
            </a:pPr>
            <a:r>
              <a:rPr lang="de-DE" sz="1800" dirty="0"/>
              <a:t/>
            </a:r>
            <a:br>
              <a:rPr lang="de-DE" sz="1800" dirty="0"/>
            </a:br>
            <a:r>
              <a:rPr lang="de-DE" sz="1800" dirty="0"/>
              <a:t>14.   Für die Reise </a:t>
            </a:r>
            <a:r>
              <a:rPr lang="de-DE" sz="1800" dirty="0" smtClean="0"/>
              <a:t>                        </a:t>
            </a:r>
            <a:r>
              <a:rPr lang="de-DE" sz="1800" dirty="0"/>
              <a:t>sie viel Geld. </a:t>
            </a:r>
            <a:r>
              <a:rPr lang="de-DE" sz="1800" dirty="0" smtClean="0"/>
              <a:t>Heute                         sie </a:t>
            </a:r>
            <a:r>
              <a:rPr lang="de-DE" sz="1800" dirty="0"/>
              <a:t>in die Stadt</a:t>
            </a:r>
            <a:r>
              <a:rPr lang="de-DE" sz="1800" dirty="0" smtClean="0"/>
              <a:t>.</a:t>
            </a:r>
          </a:p>
          <a:p>
            <a:pPr>
              <a:buNone/>
            </a:pPr>
            <a:r>
              <a:rPr lang="de-DE" sz="1800" dirty="0"/>
              <a:t/>
            </a:r>
            <a:br>
              <a:rPr lang="de-DE" sz="1800" dirty="0"/>
            </a:br>
            <a:r>
              <a:rPr lang="de-DE" sz="1800" dirty="0"/>
              <a:t>15.   Petra </a:t>
            </a:r>
            <a:r>
              <a:rPr lang="de-DE" sz="1800" dirty="0" smtClean="0"/>
              <a:t>                         </a:t>
            </a:r>
            <a:r>
              <a:rPr lang="de-DE" sz="1800" dirty="0"/>
              <a:t>viele Sachen. </a:t>
            </a:r>
            <a:r>
              <a:rPr lang="de-DE" sz="1800" dirty="0" smtClean="0"/>
              <a:t>Sie</a:t>
            </a:r>
            <a:r>
              <a:rPr lang="de-DE" sz="1800" b="1" dirty="0" smtClean="0"/>
              <a:t>                          </a:t>
            </a:r>
            <a:r>
              <a:rPr lang="de-DE" sz="1800" dirty="0" smtClean="0"/>
              <a:t>mit </a:t>
            </a:r>
            <a:r>
              <a:rPr lang="de-DE" sz="1800" dirty="0"/>
              <a:t>dem Taxi nach Hause.</a:t>
            </a:r>
            <a:endParaRPr lang="nl-NL" sz="1800" dirty="0"/>
          </a:p>
          <a:p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5652120" y="3717032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fahren</a:t>
            </a:r>
            <a:endParaRPr lang="nl-NL" dirty="0"/>
          </a:p>
        </p:txBody>
      </p:sp>
      <p:sp>
        <p:nvSpPr>
          <p:cNvPr id="5" name="Rechthoek 4"/>
          <p:cNvSpPr/>
          <p:nvPr/>
        </p:nvSpPr>
        <p:spPr>
          <a:xfrm>
            <a:off x="2555776" y="3717032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brauchen</a:t>
            </a:r>
            <a:endParaRPr lang="nl-NL" dirty="0"/>
          </a:p>
        </p:txBody>
      </p:sp>
      <p:sp>
        <p:nvSpPr>
          <p:cNvPr id="6" name="Rechthoek 5"/>
          <p:cNvSpPr/>
          <p:nvPr/>
        </p:nvSpPr>
        <p:spPr>
          <a:xfrm>
            <a:off x="4788024" y="4293096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fahren</a:t>
            </a:r>
            <a:endParaRPr lang="nl-NL" dirty="0"/>
          </a:p>
        </p:txBody>
      </p:sp>
      <p:sp>
        <p:nvSpPr>
          <p:cNvPr id="7" name="Rechthoek 6"/>
          <p:cNvSpPr/>
          <p:nvPr/>
        </p:nvSpPr>
        <p:spPr>
          <a:xfrm>
            <a:off x="1907704" y="4293096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kauft</a:t>
            </a:r>
            <a:endParaRPr lang="nl-NL" dirty="0"/>
          </a:p>
        </p:txBody>
      </p:sp>
      <p:sp>
        <p:nvSpPr>
          <p:cNvPr id="8" name="Rechthoek 7"/>
          <p:cNvSpPr/>
          <p:nvPr/>
        </p:nvSpPr>
        <p:spPr>
          <a:xfrm>
            <a:off x="5940152" y="2276872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hei</a:t>
            </a:r>
            <a:r>
              <a:rPr lang="el-GR" dirty="0" smtClean="0"/>
              <a:t>β</a:t>
            </a:r>
            <a:r>
              <a:rPr lang="nl-NL" dirty="0" smtClean="0"/>
              <a:t>t</a:t>
            </a:r>
            <a:endParaRPr lang="nl-NL" dirty="0"/>
          </a:p>
        </p:txBody>
      </p:sp>
      <p:sp>
        <p:nvSpPr>
          <p:cNvPr id="9" name="Rechthoek 8"/>
          <p:cNvSpPr/>
          <p:nvPr/>
        </p:nvSpPr>
        <p:spPr>
          <a:xfrm>
            <a:off x="2843808" y="2276872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wohnt</a:t>
            </a:r>
            <a:endParaRPr lang="nl-NL" dirty="0"/>
          </a:p>
        </p:txBody>
      </p:sp>
      <p:sp>
        <p:nvSpPr>
          <p:cNvPr id="10" name="Rechthoek 9"/>
          <p:cNvSpPr/>
          <p:nvPr/>
        </p:nvSpPr>
        <p:spPr>
          <a:xfrm>
            <a:off x="2843808" y="2924944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lernen</a:t>
            </a:r>
            <a:endParaRPr lang="nl-NL" dirty="0"/>
          </a:p>
        </p:txBody>
      </p:sp>
      <p:sp>
        <p:nvSpPr>
          <p:cNvPr id="11" name="Rechthoek 10"/>
          <p:cNvSpPr/>
          <p:nvPr/>
        </p:nvSpPr>
        <p:spPr>
          <a:xfrm>
            <a:off x="6156176" y="2852936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gehen</a:t>
            </a:r>
            <a:endParaRPr lang="nl-NL" dirty="0"/>
          </a:p>
        </p:txBody>
      </p:sp>
      <p:sp>
        <p:nvSpPr>
          <p:cNvPr id="12" name="Rechthoek 11"/>
          <p:cNvSpPr/>
          <p:nvPr/>
        </p:nvSpPr>
        <p:spPr>
          <a:xfrm>
            <a:off x="1907704" y="1628800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kommt</a:t>
            </a:r>
            <a:endParaRPr lang="nl-NL" dirty="0"/>
          </a:p>
        </p:txBody>
      </p:sp>
      <p:sp>
        <p:nvSpPr>
          <p:cNvPr id="13" name="Rechthoek 12"/>
          <p:cNvSpPr/>
          <p:nvPr/>
        </p:nvSpPr>
        <p:spPr>
          <a:xfrm>
            <a:off x="4572000" y="1628800"/>
            <a:ext cx="122413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spielt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 lnSpcReduction="10000"/>
          </a:bodyPr>
          <a:lstStyle/>
          <a:p>
            <a:pPr lvl="0">
              <a:buNone/>
            </a:pPr>
            <a:r>
              <a:rPr lang="de-DE" dirty="0" smtClean="0"/>
              <a:t>1. Ich </a:t>
            </a:r>
            <a:r>
              <a:rPr lang="de-DE" dirty="0" err="1"/>
              <a:t>heiβe</a:t>
            </a:r>
            <a:r>
              <a:rPr lang="de-DE" dirty="0"/>
              <a:t> Gustav Lenz</a:t>
            </a:r>
            <a:endParaRPr lang="nl-NL" dirty="0"/>
          </a:p>
          <a:p>
            <a:pPr lvl="0">
              <a:buNone/>
            </a:pPr>
            <a:r>
              <a:rPr lang="de-DE" dirty="0" smtClean="0"/>
              <a:t>2. Klaus </a:t>
            </a:r>
            <a:r>
              <a:rPr lang="de-DE" dirty="0"/>
              <a:t>wohnt in Hamburg</a:t>
            </a:r>
            <a:endParaRPr lang="nl-NL" dirty="0"/>
          </a:p>
          <a:p>
            <a:pPr lvl="0">
              <a:buNone/>
            </a:pPr>
            <a:r>
              <a:rPr lang="de-DE" dirty="0" smtClean="0"/>
              <a:t>3. Mein </a:t>
            </a:r>
            <a:r>
              <a:rPr lang="de-DE" dirty="0"/>
              <a:t>Sohn lernt Deutsch</a:t>
            </a:r>
            <a:endParaRPr lang="nl-NL" dirty="0"/>
          </a:p>
          <a:p>
            <a:pPr lvl="0">
              <a:buNone/>
            </a:pPr>
            <a:r>
              <a:rPr lang="de-DE" dirty="0" smtClean="0"/>
              <a:t>4. Erwin </a:t>
            </a:r>
            <a:r>
              <a:rPr lang="de-DE" dirty="0"/>
              <a:t>ist nicht verheiratet</a:t>
            </a:r>
            <a:endParaRPr lang="nl-NL" dirty="0"/>
          </a:p>
          <a:p>
            <a:pPr lvl="0">
              <a:buNone/>
            </a:pPr>
            <a:r>
              <a:rPr lang="de-DE" dirty="0" smtClean="0"/>
              <a:t>5. Torsten </a:t>
            </a:r>
            <a:r>
              <a:rPr lang="de-DE" dirty="0"/>
              <a:t>sucht immer den Schlüssel</a:t>
            </a:r>
            <a:endParaRPr lang="nl-NL" dirty="0"/>
          </a:p>
          <a:p>
            <a:pPr lvl="0">
              <a:buNone/>
            </a:pPr>
            <a:r>
              <a:rPr lang="de-DE" dirty="0" smtClean="0"/>
              <a:t>6. Die </a:t>
            </a:r>
            <a:r>
              <a:rPr lang="de-DE" dirty="0"/>
              <a:t>Frau kommt aus der Türkei</a:t>
            </a:r>
            <a:endParaRPr lang="nl-NL" dirty="0"/>
          </a:p>
          <a:p>
            <a:pPr lvl="0">
              <a:buNone/>
            </a:pPr>
            <a:r>
              <a:rPr lang="de-DE" dirty="0" smtClean="0"/>
              <a:t>7. Das </a:t>
            </a:r>
            <a:r>
              <a:rPr lang="de-DE" dirty="0"/>
              <a:t>Kind hat keine Geschwister</a:t>
            </a:r>
            <a:endParaRPr lang="nl-NL" dirty="0"/>
          </a:p>
          <a:p>
            <a:pPr lvl="0">
              <a:buNone/>
            </a:pPr>
            <a:r>
              <a:rPr lang="de-DE" dirty="0" smtClean="0"/>
              <a:t>8. Mein </a:t>
            </a:r>
            <a:r>
              <a:rPr lang="de-DE" dirty="0"/>
              <a:t>Mann trinkt keinen Alkohol</a:t>
            </a:r>
            <a:endParaRPr lang="nl-NL" dirty="0"/>
          </a:p>
          <a:p>
            <a:pPr lvl="0">
              <a:buNone/>
            </a:pPr>
            <a:r>
              <a:rPr lang="de-DE" dirty="0" smtClean="0"/>
              <a:t>9. Mein </a:t>
            </a:r>
            <a:r>
              <a:rPr lang="de-DE" dirty="0"/>
              <a:t>Nachbar versteht mich nicht</a:t>
            </a:r>
            <a:endParaRPr lang="nl-NL" dirty="0"/>
          </a:p>
          <a:p>
            <a:pPr lvl="0">
              <a:buNone/>
            </a:pPr>
            <a:r>
              <a:rPr lang="de-DE" dirty="0" smtClean="0"/>
              <a:t>10. Tim </a:t>
            </a:r>
            <a:r>
              <a:rPr lang="de-DE" dirty="0"/>
              <a:t>macht die Hausaufgaben nicht</a:t>
            </a:r>
            <a:endParaRPr lang="nl-NL" dirty="0"/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1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6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1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6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47</TotalTime>
  <Words>115</Words>
  <Application>Microsoft Office PowerPoint</Application>
  <PresentationFormat>Diavoorstelling (4:3)</PresentationFormat>
  <Paragraphs>49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Office-thema</vt:lpstr>
      <vt:lpstr>                  </vt:lpstr>
      <vt:lpstr>Dia 2</vt:lpstr>
      <vt:lpstr>Dia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               </dc:title>
  <dc:creator>cpr</dc:creator>
  <cp:lastModifiedBy>cpr</cp:lastModifiedBy>
  <cp:revision>5</cp:revision>
  <dcterms:created xsi:type="dcterms:W3CDTF">2012-10-02T11:47:36Z</dcterms:created>
  <dcterms:modified xsi:type="dcterms:W3CDTF">2012-10-02T12:34:41Z</dcterms:modified>
</cp:coreProperties>
</file>

<file path=docProps/thumbnail.jpeg>
</file>