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56" r:id="rId2"/>
    <p:sldId id="257" r:id="rId3"/>
    <p:sldId id="258" r:id="rId4"/>
    <p:sldId id="259" r:id="rId5"/>
    <p:sldId id="260" r:id="rId6"/>
    <p:sldId id="261" r:id="rId7"/>
    <p:sldId id="262" r:id="rId8"/>
    <p:sldId id="263" r:id="rId9"/>
    <p:sldId id="264" r:id="rId10"/>
    <p:sldId id="266" r:id="rId11"/>
    <p:sldId id="265" r:id="rId12"/>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5" d="100"/>
          <a:sy n="65" d="100"/>
        </p:scale>
        <p:origin x="-1434" y="-114"/>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eldia">
    <p:bg>
      <p:bgRef idx="1001">
        <a:schemeClr val="bg2"/>
      </p:bgRef>
    </p:bg>
    <p:spTree>
      <p:nvGrpSpPr>
        <p:cNvPr id="1" name=""/>
        <p:cNvGrpSpPr/>
        <p:nvPr/>
      </p:nvGrpSpPr>
      <p:grpSpPr>
        <a:xfrm>
          <a:off x="0" y="0"/>
          <a:ext cx="0" cy="0"/>
          <a:chOff x="0" y="0"/>
          <a:chExt cx="0" cy="0"/>
        </a:xfrm>
      </p:grpSpPr>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Ondertitel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nl-NL" smtClean="0"/>
              <a:t>Klik om het opmaakprofiel van de modelondertitel te bewerken</a:t>
            </a:r>
            <a:endParaRPr kumimoji="0" lang="en-US"/>
          </a:p>
        </p:txBody>
      </p:sp>
      <p:sp>
        <p:nvSpPr>
          <p:cNvPr id="28" name="Tijdelijke aanduiding voor datum 27"/>
          <p:cNvSpPr>
            <a:spLocks noGrp="1"/>
          </p:cNvSpPr>
          <p:nvPr>
            <p:ph type="dt" sz="half" idx="10"/>
          </p:nvPr>
        </p:nvSpPr>
        <p:spPr/>
        <p:txBody>
          <a:bodyPr/>
          <a:lstStyle/>
          <a:p>
            <a:fld id="{97A233A9-E492-4D73-8896-70756821AA43}" type="datetimeFigureOut">
              <a:rPr lang="nl-NL" smtClean="0"/>
              <a:t>9-12-2013</a:t>
            </a:fld>
            <a:endParaRPr lang="nl-NL"/>
          </a:p>
        </p:txBody>
      </p:sp>
      <p:sp>
        <p:nvSpPr>
          <p:cNvPr id="17" name="Tijdelijke aanduiding voor voettekst 16"/>
          <p:cNvSpPr>
            <a:spLocks noGrp="1"/>
          </p:cNvSpPr>
          <p:nvPr>
            <p:ph type="ftr" sz="quarter" idx="11"/>
          </p:nvPr>
        </p:nvSpPr>
        <p:spPr/>
        <p:txBody>
          <a:bodyPr/>
          <a:lstStyle/>
          <a:p>
            <a:endParaRPr lang="nl-NL"/>
          </a:p>
        </p:txBody>
      </p:sp>
      <p:sp>
        <p:nvSpPr>
          <p:cNvPr id="7" name="Rechte verbindingslijn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Tijdelijke aanduiding voor dianumm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6AF33D0-0037-460B-9B55-0CD002465186}" type="slidenum">
              <a:rPr lang="nl-NL" smtClean="0"/>
              <a:t>‹nr.›</a:t>
            </a:fld>
            <a:endParaRPr lang="nl-NL"/>
          </a:p>
        </p:txBody>
      </p:sp>
      <p:sp>
        <p:nvSpPr>
          <p:cNvPr id="8" name="Titel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verticale tekst 2"/>
          <p:cNvSpPr>
            <a:spLocks noGrp="1"/>
          </p:cNvSpPr>
          <p:nvPr>
            <p:ph type="body" orient="vert" idx="1"/>
          </p:nvPr>
        </p:nvSpPr>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97A233A9-E492-4D73-8896-70756821AA43}" type="datetimeFigureOut">
              <a:rPr lang="nl-NL" smtClean="0"/>
              <a:t>9-12-2013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86AF33D0-0037-460B-9B55-0CD002465186}" type="slidenum">
              <a:rPr lang="nl-NL" smtClean="0"/>
              <a:t>‹nr.›</a:t>
            </a:fld>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e titel en tekst">
    <p:bg>
      <p:bgRef idx="1001">
        <a:schemeClr val="bg2"/>
      </p:bgRef>
    </p:b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Rechte verbindingslijn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6915912" y="3009901"/>
            <a:ext cx="457200" cy="441325"/>
          </a:xfrm>
        </p:spPr>
        <p:txBody>
          <a:bodyPr/>
          <a:lstStyle/>
          <a:p>
            <a:fld id="{86AF33D0-0037-460B-9B55-0CD002465186}" type="slidenum">
              <a:rPr lang="nl-NL" smtClean="0"/>
              <a:t>‹nr.›</a:t>
            </a:fld>
            <a:endParaRPr lang="nl-NL"/>
          </a:p>
        </p:txBody>
      </p:sp>
      <p:sp>
        <p:nvSpPr>
          <p:cNvPr id="3" name="Tijdelijke aanduiding voor verticale tekst 2"/>
          <p:cNvSpPr>
            <a:spLocks noGrp="1"/>
          </p:cNvSpPr>
          <p:nvPr>
            <p:ph type="body" orient="vert" idx="1"/>
          </p:nvPr>
        </p:nvSpPr>
        <p:spPr>
          <a:xfrm>
            <a:off x="304800" y="304800"/>
            <a:ext cx="6553200" cy="5821366"/>
          </a:xfrm>
        </p:spPr>
        <p:txBody>
          <a:bodyPr vert="eaVert"/>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4" name="Tijdelijke aanduiding voor datum 3"/>
          <p:cNvSpPr>
            <a:spLocks noGrp="1"/>
          </p:cNvSpPr>
          <p:nvPr>
            <p:ph type="dt" sz="half" idx="10"/>
          </p:nvPr>
        </p:nvSpPr>
        <p:spPr/>
        <p:txBody>
          <a:bodyPr/>
          <a:lstStyle/>
          <a:p>
            <a:fld id="{97A233A9-E492-4D73-8896-70756821AA43}" type="datetimeFigureOut">
              <a:rPr lang="nl-NL" smtClean="0"/>
              <a:t>9-12-2013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2" name="Verticale titel 1"/>
          <p:cNvSpPr>
            <a:spLocks noGrp="1"/>
          </p:cNvSpPr>
          <p:nvPr>
            <p:ph type="title" orient="vert"/>
          </p:nvPr>
        </p:nvSpPr>
        <p:spPr>
          <a:xfrm>
            <a:off x="7391400" y="304801"/>
            <a:ext cx="1447800" cy="5851525"/>
          </a:xfrm>
        </p:spPr>
        <p:txBody>
          <a:bodyPr vert="eaVert"/>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solidFill>
                  <a:schemeClr val="accent3">
                    <a:shade val="75000"/>
                  </a:schemeClr>
                </a:solidFill>
              </a:defRPr>
            </a:lvl1pPr>
          </a:lstStyle>
          <a:p>
            <a:r>
              <a:rPr kumimoji="0" lang="nl-NL" smtClean="0"/>
              <a:t>Klik om de stijl te bewerken</a:t>
            </a:r>
            <a:endParaRPr kumimoji="0" lang="en-US"/>
          </a:p>
        </p:txBody>
      </p:sp>
      <p:sp>
        <p:nvSpPr>
          <p:cNvPr id="4" name="Tijdelijke aanduiding voor datum 3"/>
          <p:cNvSpPr>
            <a:spLocks noGrp="1"/>
          </p:cNvSpPr>
          <p:nvPr>
            <p:ph type="dt" sz="half" idx="10"/>
          </p:nvPr>
        </p:nvSpPr>
        <p:spPr/>
        <p:txBody>
          <a:bodyPr/>
          <a:lstStyle/>
          <a:p>
            <a:fld id="{97A233A9-E492-4D73-8896-70756821AA43}" type="datetimeFigureOut">
              <a:rPr lang="nl-NL" smtClean="0"/>
              <a:t>9-12-2013</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a:xfrm>
            <a:off x="4361688" y="1026372"/>
            <a:ext cx="457200" cy="441325"/>
          </a:xfrm>
        </p:spPr>
        <p:txBody>
          <a:bodyPr/>
          <a:lstStyle/>
          <a:p>
            <a:fld id="{86AF33D0-0037-460B-9B55-0CD002465186}" type="slidenum">
              <a:rPr lang="nl-NL" smtClean="0"/>
              <a:t>‹nr.›</a:t>
            </a:fld>
            <a:endParaRPr lang="nl-NL"/>
          </a:p>
        </p:txBody>
      </p:sp>
      <p:sp>
        <p:nvSpPr>
          <p:cNvPr id="8" name="Tijdelijke aanduiding voor inhoud 7"/>
          <p:cNvSpPr>
            <a:spLocks noGrp="1"/>
          </p:cNvSpPr>
          <p:nvPr>
            <p:ph sz="quarter" idx="1"/>
          </p:nvPr>
        </p:nvSpPr>
        <p:spPr>
          <a:xfrm>
            <a:off x="301752" y="1527048"/>
            <a:ext cx="8503920" cy="45720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ekop">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hthoek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nl-NL" smtClean="0"/>
              <a:t>Klik om de modelstijlen te bewerken</a:t>
            </a:r>
          </a:p>
        </p:txBody>
      </p:sp>
      <p:sp>
        <p:nvSpPr>
          <p:cNvPr id="13" name="Rechthoek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hthoek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Tijdelijke aanduiding voor voettekst 4"/>
          <p:cNvSpPr>
            <a:spLocks noGrp="1"/>
          </p:cNvSpPr>
          <p:nvPr>
            <p:ph type="ftr" sz="quarter" idx="11"/>
          </p:nvPr>
        </p:nvSpPr>
        <p:spPr/>
        <p:txBody>
          <a:bodyPr/>
          <a:lstStyle/>
          <a:p>
            <a:endParaRPr lang="nl-NL"/>
          </a:p>
        </p:txBody>
      </p:sp>
      <p:sp>
        <p:nvSpPr>
          <p:cNvPr id="4" name="Tijdelijke aanduiding voor datum 3"/>
          <p:cNvSpPr>
            <a:spLocks noGrp="1"/>
          </p:cNvSpPr>
          <p:nvPr>
            <p:ph type="dt" sz="half" idx="10"/>
          </p:nvPr>
        </p:nvSpPr>
        <p:spPr/>
        <p:txBody>
          <a:bodyPr/>
          <a:lstStyle/>
          <a:p>
            <a:fld id="{97A233A9-E492-4D73-8896-70756821AA43}" type="datetimeFigureOut">
              <a:rPr lang="nl-NL" smtClean="0"/>
              <a:t>9-12-2013</a:t>
            </a:fld>
            <a:endParaRPr lang="nl-NL"/>
          </a:p>
        </p:txBody>
      </p:sp>
      <p:sp>
        <p:nvSpPr>
          <p:cNvPr id="8" name="Rechte verbindingslijn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Tijdelijke aanduiding voor dianumm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86AF33D0-0037-460B-9B55-0CD002465186}" type="slidenum">
              <a:rPr lang="nl-NL" smtClean="0"/>
              <a:t>‹nr.›</a:t>
            </a:fld>
            <a:endParaRPr lang="nl-NL"/>
          </a:p>
        </p:txBody>
      </p:sp>
      <p:sp>
        <p:nvSpPr>
          <p:cNvPr id="2" name="Titel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bg>
      <p:bgRef idx="1001">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301752" y="228600"/>
            <a:ext cx="8534400" cy="758952"/>
          </a:xfrm>
        </p:spPr>
        <p:txBody>
          <a:bodyPr/>
          <a:lstStyle/>
          <a:p>
            <a:r>
              <a:rPr kumimoji="0" lang="nl-NL" smtClean="0"/>
              <a:t>Klik om de stijl te bewerken</a:t>
            </a:r>
            <a:endParaRPr kumimoji="0" lang="en-US"/>
          </a:p>
        </p:txBody>
      </p:sp>
      <p:sp>
        <p:nvSpPr>
          <p:cNvPr id="5" name="Tijdelijke aanduiding voor datum 4"/>
          <p:cNvSpPr>
            <a:spLocks noGrp="1"/>
          </p:cNvSpPr>
          <p:nvPr>
            <p:ph type="dt" sz="half" idx="10"/>
          </p:nvPr>
        </p:nvSpPr>
        <p:spPr>
          <a:xfrm>
            <a:off x="5791200" y="6409944"/>
            <a:ext cx="3044952" cy="365760"/>
          </a:xfrm>
        </p:spPr>
        <p:txBody>
          <a:bodyPr/>
          <a:lstStyle/>
          <a:p>
            <a:fld id="{97A233A9-E492-4D73-8896-70756821AA43}" type="datetimeFigureOut">
              <a:rPr lang="nl-NL" smtClean="0"/>
              <a:t>9-12-2013</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86AF33D0-0037-460B-9B55-0CD002465186}" type="slidenum">
              <a:rPr lang="nl-NL" smtClean="0"/>
              <a:t>‹nr.›</a:t>
            </a:fld>
            <a:endParaRPr lang="nl-NL"/>
          </a:p>
        </p:txBody>
      </p:sp>
      <p:sp>
        <p:nvSpPr>
          <p:cNvPr id="8" name="Rechte verbindingslijn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Tijdelijke aanduiding voor inhoud 9"/>
          <p:cNvSpPr>
            <a:spLocks noGrp="1"/>
          </p:cNvSpPr>
          <p:nvPr>
            <p:ph sz="half" idx="1"/>
          </p:nvPr>
        </p:nvSpPr>
        <p:spPr>
          <a:xfrm>
            <a:off x="301752"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2" name="Tijdelijke aanduiding voor inhoud 11"/>
          <p:cNvSpPr>
            <a:spLocks noGrp="1"/>
          </p:cNvSpPr>
          <p:nvPr>
            <p:ph sz="half" idx="2"/>
          </p:nvPr>
        </p:nvSpPr>
        <p:spPr>
          <a:xfrm>
            <a:off x="4800600" y="1371600"/>
            <a:ext cx="4038600" cy="4681728"/>
          </a:xfrm>
        </p:spPr>
        <p:txBody>
          <a:bodyPr/>
          <a:lstStyle>
            <a:lvl1pPr>
              <a:defRPr sz="2500"/>
            </a:lvl1p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Vergelijking">
    <p:bg>
      <p:bgRef idx="1001">
        <a:schemeClr val="bg2"/>
      </p:bgRef>
    </p:bg>
    <p:spTree>
      <p:nvGrpSpPr>
        <p:cNvPr id="1" name=""/>
        <p:cNvGrpSpPr/>
        <p:nvPr/>
      </p:nvGrpSpPr>
      <p:grpSpPr>
        <a:xfrm>
          <a:off x="0" y="0"/>
          <a:ext cx="0" cy="0"/>
          <a:chOff x="0" y="0"/>
          <a:chExt cx="0" cy="0"/>
        </a:xfrm>
      </p:grpSpPr>
      <p:sp>
        <p:nvSpPr>
          <p:cNvPr id="10" name="Rechte verbindingslijn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hthoek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hthoek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hthoek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hthoek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hthoek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ijdelijke aanduiding voor tekst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4" name="Tijdelijke aanduiding voor tekst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nl-NL" smtClean="0"/>
              <a:t>Klik om de modelstijlen te bewerken</a:t>
            </a:r>
          </a:p>
        </p:txBody>
      </p:sp>
      <p:sp>
        <p:nvSpPr>
          <p:cNvPr id="7" name="Tijdelijke aanduiding voor datum 6"/>
          <p:cNvSpPr>
            <a:spLocks noGrp="1"/>
          </p:cNvSpPr>
          <p:nvPr>
            <p:ph type="dt" sz="half" idx="10"/>
          </p:nvPr>
        </p:nvSpPr>
        <p:spPr/>
        <p:txBody>
          <a:bodyPr/>
          <a:lstStyle/>
          <a:p>
            <a:fld id="{97A233A9-E492-4D73-8896-70756821AA43}" type="datetimeFigureOut">
              <a:rPr lang="nl-NL" smtClean="0"/>
              <a:t>9-12-2013</a:t>
            </a:fld>
            <a:endParaRPr lang="nl-NL"/>
          </a:p>
        </p:txBody>
      </p:sp>
      <p:sp>
        <p:nvSpPr>
          <p:cNvPr id="8" name="Tijdelijke aanduiding voor voettekst 7"/>
          <p:cNvSpPr>
            <a:spLocks noGrp="1"/>
          </p:cNvSpPr>
          <p:nvPr>
            <p:ph type="ftr" sz="quarter" idx="11"/>
          </p:nvPr>
        </p:nvSpPr>
        <p:spPr>
          <a:xfrm>
            <a:off x="304800" y="6409944"/>
            <a:ext cx="3581400" cy="365760"/>
          </a:xfrm>
        </p:spPr>
        <p:txBody>
          <a:bodyPr/>
          <a:lstStyle/>
          <a:p>
            <a:endParaRPr lang="nl-NL"/>
          </a:p>
        </p:txBody>
      </p:sp>
      <p:sp>
        <p:nvSpPr>
          <p:cNvPr id="15" name="Rechte verbindingslijn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Tijdelijke aanduiding voor inhoud 23"/>
          <p:cNvSpPr>
            <a:spLocks noGrp="1"/>
          </p:cNvSpPr>
          <p:nvPr>
            <p:ph sz="quarter" idx="2"/>
          </p:nvPr>
        </p:nvSpPr>
        <p:spPr>
          <a:xfrm>
            <a:off x="301752" y="2471383"/>
            <a:ext cx="4041648" cy="3818404"/>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6" name="Tijdelijke aanduiding voor inhoud 25"/>
          <p:cNvSpPr>
            <a:spLocks noGrp="1"/>
          </p:cNvSpPr>
          <p:nvPr>
            <p:ph sz="quarter" idx="4"/>
          </p:nvPr>
        </p:nvSpPr>
        <p:spPr>
          <a:xfrm>
            <a:off x="4800600" y="2471383"/>
            <a:ext cx="4038600" cy="3822192"/>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25" name="Ova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Tijdelijke aanduiding voor dianummer 8"/>
          <p:cNvSpPr>
            <a:spLocks noGrp="1"/>
          </p:cNvSpPr>
          <p:nvPr>
            <p:ph type="sldNum" sz="quarter" idx="12"/>
          </p:nvPr>
        </p:nvSpPr>
        <p:spPr>
          <a:xfrm>
            <a:off x="4343400" y="1042416"/>
            <a:ext cx="457200" cy="441325"/>
          </a:xfrm>
        </p:spPr>
        <p:txBody>
          <a:bodyPr/>
          <a:lstStyle>
            <a:lvl1pPr algn="ctr">
              <a:defRPr/>
            </a:lvl1pPr>
          </a:lstStyle>
          <a:p>
            <a:fld id="{86AF33D0-0037-460B-9B55-0CD002465186}" type="slidenum">
              <a:rPr lang="nl-NL" smtClean="0"/>
              <a:t>‹nr.›</a:t>
            </a:fld>
            <a:endParaRPr lang="nl-NL"/>
          </a:p>
        </p:txBody>
      </p:sp>
      <p:sp>
        <p:nvSpPr>
          <p:cNvPr id="23" name="Titel 22"/>
          <p:cNvSpPr>
            <a:spLocks noGrp="1"/>
          </p:cNvSpPr>
          <p:nvPr>
            <p:ph type="title"/>
          </p:nvPr>
        </p:nvSpPr>
        <p:spPr/>
        <p:txBody>
          <a:bodyPr rtlCol="0" anchor="b" anchorCtr="0"/>
          <a:lstStyle/>
          <a:p>
            <a:r>
              <a:rPr kumimoji="0" lang="nl-NL" smtClean="0"/>
              <a:t>Klik om de stijl te bewerken</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kumimoji="0" lang="nl-NL" smtClean="0"/>
              <a:t>Klik om de stijl te bewerken</a:t>
            </a:r>
            <a:endParaRPr kumimoji="0" lang="en-US"/>
          </a:p>
        </p:txBody>
      </p:sp>
      <p:sp>
        <p:nvSpPr>
          <p:cNvPr id="3" name="Tijdelijke aanduiding voor datum 2"/>
          <p:cNvSpPr>
            <a:spLocks noGrp="1"/>
          </p:cNvSpPr>
          <p:nvPr>
            <p:ph type="dt" sz="half" idx="10"/>
          </p:nvPr>
        </p:nvSpPr>
        <p:spPr/>
        <p:txBody>
          <a:bodyPr/>
          <a:lstStyle/>
          <a:p>
            <a:fld id="{97A233A9-E492-4D73-8896-70756821AA43}" type="datetimeFigureOut">
              <a:rPr lang="nl-NL" smtClean="0"/>
              <a:t>9-12-2013</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a:xfrm>
            <a:off x="4343400" y="1036020"/>
            <a:ext cx="457200" cy="441325"/>
          </a:xfrm>
        </p:spPr>
        <p:txBody>
          <a:bodyPr/>
          <a:lstStyle/>
          <a:p>
            <a:fld id="{86AF33D0-0037-460B-9B55-0CD002465186}" type="slidenum">
              <a:rPr lang="nl-NL" smtClean="0"/>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Leeg">
    <p:spTree>
      <p:nvGrpSpPr>
        <p:cNvPr id="1" name=""/>
        <p:cNvGrpSpPr/>
        <p:nvPr/>
      </p:nvGrpSpPr>
      <p:grpSpPr>
        <a:xfrm>
          <a:off x="0" y="0"/>
          <a:ext cx="0" cy="0"/>
          <a:chOff x="0" y="0"/>
          <a:chExt cx="0" cy="0"/>
        </a:xfrm>
      </p:grpSpPr>
      <p:sp>
        <p:nvSpPr>
          <p:cNvPr id="7" name="Rechthoek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hthoek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hthoek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hthoek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Tijdelijke aanduiding voor datum 1"/>
          <p:cNvSpPr>
            <a:spLocks noGrp="1"/>
          </p:cNvSpPr>
          <p:nvPr>
            <p:ph type="dt" sz="half" idx="10"/>
          </p:nvPr>
        </p:nvSpPr>
        <p:spPr/>
        <p:txBody>
          <a:bodyPr/>
          <a:lstStyle/>
          <a:p>
            <a:fld id="{97A233A9-E492-4D73-8896-70756821AA43}" type="datetimeFigureOut">
              <a:rPr lang="nl-NL" smtClean="0"/>
              <a:t>9-12-2013</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86AF33D0-0037-460B-9B55-0CD002465186}" type="slidenum">
              <a:rPr lang="nl-NL" smtClean="0"/>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Inhoud met bijschrift">
    <p:bg>
      <p:bgRef idx="1001">
        <a:schemeClr val="bg1"/>
      </p:bgRef>
    </p:bg>
    <p:spTree>
      <p:nvGrpSpPr>
        <p:cNvPr id="1" name=""/>
        <p:cNvGrpSpPr/>
        <p:nvPr/>
      </p:nvGrpSpPr>
      <p:grpSpPr>
        <a:xfrm>
          <a:off x="0" y="0"/>
          <a:ext cx="0" cy="0"/>
          <a:chOff x="0" y="0"/>
          <a:chExt cx="0" cy="0"/>
        </a:xfrm>
      </p:grpSpPr>
      <p:sp>
        <p:nvSpPr>
          <p:cNvPr id="19" name="Rechthoek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hthoek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hthoek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el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nl-NL" smtClean="0"/>
              <a:t>Klik om de stijl te bewerken</a:t>
            </a:r>
            <a:endParaRPr kumimoji="0" lang="en-US"/>
          </a:p>
        </p:txBody>
      </p:sp>
      <p:sp>
        <p:nvSpPr>
          <p:cNvPr id="3" name="Tijdelijke aanduiding voor tekst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nl-NL" smtClean="0"/>
              <a:t>Klik om de modelstijlen te bewerken</a:t>
            </a:r>
          </a:p>
        </p:txBody>
      </p:sp>
      <p:sp>
        <p:nvSpPr>
          <p:cNvPr id="8" name="Rechthoek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Rechte verbindingslijn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Tijdelijke aanduiding voor inhoud 19"/>
          <p:cNvSpPr>
            <a:spLocks noGrp="1"/>
          </p:cNvSpPr>
          <p:nvPr>
            <p:ph sz="quarter" idx="1"/>
          </p:nvPr>
        </p:nvSpPr>
        <p:spPr>
          <a:xfrm>
            <a:off x="3124200" y="685800"/>
            <a:ext cx="5638800" cy="5410200"/>
          </a:xfrm>
        </p:spPr>
        <p:txBody>
          <a:bodyPr/>
          <a:lstStyle/>
          <a:p>
            <a:pPr lvl="0" eaLnBrk="1" latinLnBrk="0" hangingPunct="1"/>
            <a:r>
              <a:rPr lang="nl-NL" smtClean="0"/>
              <a:t>Klik om de modelstijlen te bewerken</a:t>
            </a:r>
          </a:p>
          <a:p>
            <a:pPr lvl="1" eaLnBrk="1" latinLnBrk="0" hangingPunct="1"/>
            <a:r>
              <a:rPr lang="nl-NL" smtClean="0"/>
              <a:t>Tweede niveau</a:t>
            </a:r>
          </a:p>
          <a:p>
            <a:pPr lvl="2" eaLnBrk="1" latinLnBrk="0" hangingPunct="1"/>
            <a:r>
              <a:rPr lang="nl-NL" smtClean="0"/>
              <a:t>Derde niveau</a:t>
            </a:r>
          </a:p>
          <a:p>
            <a:pPr lvl="3" eaLnBrk="1" latinLnBrk="0" hangingPunct="1"/>
            <a:r>
              <a:rPr lang="nl-NL" smtClean="0"/>
              <a:t>Vierde niveau</a:t>
            </a:r>
          </a:p>
          <a:p>
            <a:pPr lvl="4" eaLnBrk="1" latinLnBrk="0" hangingPunct="1"/>
            <a:r>
              <a:rPr lang="nl-NL" smtClean="0"/>
              <a:t>Vijfde niveau</a:t>
            </a:r>
            <a:endParaRPr kumimoji="0" lang="en-US"/>
          </a:p>
        </p:txBody>
      </p:sp>
      <p:sp>
        <p:nvSpPr>
          <p:cNvPr id="10" name="Ova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86AF33D0-0037-460B-9B55-0CD002465186}" type="slidenum">
              <a:rPr lang="nl-NL" smtClean="0"/>
              <a:t>‹nr.›</a:t>
            </a:fld>
            <a:endParaRPr lang="nl-NL"/>
          </a:p>
        </p:txBody>
      </p:sp>
      <p:sp>
        <p:nvSpPr>
          <p:cNvPr id="21" name="Rechthoek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p:txBody>
          <a:bodyPr/>
          <a:lstStyle/>
          <a:p>
            <a:fld id="{97A233A9-E492-4D73-8896-70756821AA43}" type="datetimeFigureOut">
              <a:rPr lang="nl-NL" smtClean="0"/>
              <a:t>9-12-2013</a:t>
            </a:fld>
            <a:endParaRPr lang="nl-NL"/>
          </a:p>
        </p:txBody>
      </p:sp>
      <p:sp>
        <p:nvSpPr>
          <p:cNvPr id="6" name="Tijdelijke aanduiding voor voettekst 5"/>
          <p:cNvSpPr>
            <a:spLocks noGrp="1"/>
          </p:cNvSpPr>
          <p:nvPr>
            <p:ph type="ftr" sz="quarter" idx="11"/>
          </p:nvPr>
        </p:nvSpPr>
        <p:spPr>
          <a:xfrm>
            <a:off x="301752" y="6410848"/>
            <a:ext cx="3383280" cy="365760"/>
          </a:xfrm>
        </p:spPr>
        <p:txBody>
          <a:bodyPr/>
          <a:lstStyle/>
          <a:p>
            <a:endParaRPr lang="nl-NL"/>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Afbeelding met bijschrift">
    <p:spTree>
      <p:nvGrpSpPr>
        <p:cNvPr id="1" name=""/>
        <p:cNvGrpSpPr/>
        <p:nvPr/>
      </p:nvGrpSpPr>
      <p:grpSpPr>
        <a:xfrm>
          <a:off x="0" y="0"/>
          <a:ext cx="0" cy="0"/>
          <a:chOff x="0" y="0"/>
          <a:chExt cx="0" cy="0"/>
        </a:xfrm>
      </p:grpSpPr>
      <p:sp>
        <p:nvSpPr>
          <p:cNvPr id="21" name="Rechte verbindingslijn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hthoek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hthoek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hthoek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hthoek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Tijdelijke aanduiding voor dianummer 6"/>
          <p:cNvSpPr>
            <a:spLocks noGrp="1"/>
          </p:cNvSpPr>
          <p:nvPr>
            <p:ph type="sldNum" sz="quarter" idx="12"/>
          </p:nvPr>
        </p:nvSpPr>
        <p:spPr>
          <a:xfrm>
            <a:off x="1371600" y="312738"/>
            <a:ext cx="457200" cy="441325"/>
          </a:xfrm>
        </p:spPr>
        <p:txBody>
          <a:bodyPr/>
          <a:lstStyle/>
          <a:p>
            <a:fld id="{86AF33D0-0037-460B-9B55-0CD002465186}" type="slidenum">
              <a:rPr lang="nl-NL" smtClean="0"/>
              <a:t>‹nr.›</a:t>
            </a:fld>
            <a:endParaRPr lang="nl-NL"/>
          </a:p>
        </p:txBody>
      </p:sp>
      <p:sp>
        <p:nvSpPr>
          <p:cNvPr id="2" name="Titel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nl-NL" smtClean="0"/>
              <a:t>Klik om de stijl te bewerken</a:t>
            </a:r>
            <a:endParaRPr kumimoji="0" lang="en-US"/>
          </a:p>
        </p:txBody>
      </p:sp>
      <p:sp>
        <p:nvSpPr>
          <p:cNvPr id="3" name="Tijdelijke aanduiding voor afbeelding 2"/>
          <p:cNvSpPr>
            <a:spLocks noGrp="1"/>
          </p:cNvSpPr>
          <p:nvPr>
            <p:ph type="pic" idx="1"/>
          </p:nvPr>
        </p:nvSpPr>
        <p:spPr>
          <a:xfrm>
            <a:off x="3000375" y="609600"/>
            <a:ext cx="5867400" cy="4267200"/>
          </a:xfrm>
        </p:spPr>
        <p:txBody>
          <a:bodyPr/>
          <a:lstStyle>
            <a:lvl1pPr marL="0" indent="0">
              <a:buNone/>
              <a:defRPr sz="3200"/>
            </a:lvl1pPr>
          </a:lstStyle>
          <a:p>
            <a:r>
              <a:rPr kumimoji="0" lang="nl-NL" smtClean="0"/>
              <a:t>Klik op het pictogram als u een afbeelding wilt toevoegen</a:t>
            </a:r>
            <a:endParaRPr kumimoji="0" lang="en-US" dirty="0"/>
          </a:p>
        </p:txBody>
      </p:sp>
      <p:sp>
        <p:nvSpPr>
          <p:cNvPr id="4" name="Tijdelijke aanduiding voor tekst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nl-NL" smtClean="0"/>
              <a:t>Klik om de modelstijlen te bewerken</a:t>
            </a:r>
          </a:p>
        </p:txBody>
      </p:sp>
      <p:sp>
        <p:nvSpPr>
          <p:cNvPr id="22" name="Rechthoek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Tijdelijke aanduiding voor datum 4"/>
          <p:cNvSpPr>
            <a:spLocks noGrp="1"/>
          </p:cNvSpPr>
          <p:nvPr>
            <p:ph type="dt" sz="half" idx="10"/>
          </p:nvPr>
        </p:nvSpPr>
        <p:spPr>
          <a:xfrm>
            <a:off x="5788152" y="6404984"/>
            <a:ext cx="3044952" cy="365760"/>
          </a:xfrm>
        </p:spPr>
        <p:txBody>
          <a:bodyPr/>
          <a:lstStyle/>
          <a:p>
            <a:fld id="{97A233A9-E492-4D73-8896-70756821AA43}" type="datetimeFigureOut">
              <a:rPr lang="nl-NL" smtClean="0"/>
              <a:t>9-12-2013</a:t>
            </a:fld>
            <a:endParaRPr lang="nl-NL"/>
          </a:p>
        </p:txBody>
      </p:sp>
      <p:sp>
        <p:nvSpPr>
          <p:cNvPr id="6" name="Tijdelijke aanduiding voor voettekst 5"/>
          <p:cNvSpPr>
            <a:spLocks noGrp="1"/>
          </p:cNvSpPr>
          <p:nvPr>
            <p:ph type="ftr" sz="quarter" idx="11"/>
          </p:nvPr>
        </p:nvSpPr>
        <p:spPr>
          <a:xfrm>
            <a:off x="301752" y="6410848"/>
            <a:ext cx="3584448" cy="365760"/>
          </a:xfrm>
        </p:spPr>
        <p:txBody>
          <a:bodyPr/>
          <a:lstStyle/>
          <a:p>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hthoek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hthoek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hthoek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hthoek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hthoek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Tijdelijke aanduiding voor datum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97A233A9-E492-4D73-8896-70756821AA43}" type="datetimeFigureOut">
              <a:rPr lang="nl-NL" smtClean="0"/>
              <a:t>9-12-2013</a:t>
            </a:fld>
            <a:endParaRPr lang="nl-NL"/>
          </a:p>
        </p:txBody>
      </p:sp>
      <p:sp>
        <p:nvSpPr>
          <p:cNvPr id="3" name="Tijdelijke aanduiding voor voettekst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nl-NL"/>
          </a:p>
        </p:txBody>
      </p:sp>
      <p:sp>
        <p:nvSpPr>
          <p:cNvPr id="8" name="Rechthoek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Rechte verbindingslijn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Tijdelijke aanduiding voor dianumm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86AF33D0-0037-460B-9B55-0CD002465186}" type="slidenum">
              <a:rPr lang="nl-NL" smtClean="0"/>
              <a:t>‹nr.›</a:t>
            </a:fld>
            <a:endParaRPr lang="nl-NL"/>
          </a:p>
        </p:txBody>
      </p:sp>
      <p:sp>
        <p:nvSpPr>
          <p:cNvPr id="22" name="Tijdelijke aanduiding voor titel 21"/>
          <p:cNvSpPr>
            <a:spLocks noGrp="1"/>
          </p:cNvSpPr>
          <p:nvPr>
            <p:ph type="title"/>
          </p:nvPr>
        </p:nvSpPr>
        <p:spPr>
          <a:xfrm>
            <a:off x="301752" y="228600"/>
            <a:ext cx="8534400" cy="758952"/>
          </a:xfrm>
          <a:prstGeom prst="rect">
            <a:avLst/>
          </a:prstGeom>
        </p:spPr>
        <p:txBody>
          <a:bodyPr vert="horz" anchor="b">
            <a:normAutofit/>
          </a:bodyPr>
          <a:lstStyle/>
          <a:p>
            <a:r>
              <a:rPr kumimoji="0" lang="nl-NL" smtClean="0"/>
              <a:t>Klik om de stijl te bewerken</a:t>
            </a:r>
            <a:endParaRPr kumimoji="0" lang="en-US"/>
          </a:p>
        </p:txBody>
      </p:sp>
      <p:sp>
        <p:nvSpPr>
          <p:cNvPr id="13" name="Tijdelijke aanduiding voor tekst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nl-NL" smtClean="0"/>
              <a:t>Klik om de modelstijlen te bewerken</a:t>
            </a:r>
          </a:p>
          <a:p>
            <a:pPr lvl="1" eaLnBrk="1" latinLnBrk="0" hangingPunct="1"/>
            <a:r>
              <a:rPr kumimoji="0" lang="nl-NL" smtClean="0"/>
              <a:t>Tweede niveau</a:t>
            </a:r>
          </a:p>
          <a:p>
            <a:pPr lvl="2" eaLnBrk="1" latinLnBrk="0" hangingPunct="1"/>
            <a:r>
              <a:rPr kumimoji="0" lang="nl-NL" smtClean="0"/>
              <a:t>Derde niveau</a:t>
            </a:r>
          </a:p>
          <a:p>
            <a:pPr lvl="3" eaLnBrk="1" latinLnBrk="0" hangingPunct="1"/>
            <a:r>
              <a:rPr kumimoji="0" lang="nl-NL" smtClean="0"/>
              <a:t>Vierde niveau</a:t>
            </a:r>
          </a:p>
          <a:p>
            <a:pPr lvl="4" eaLnBrk="1" latinLnBrk="0" hangingPunct="1"/>
            <a:r>
              <a:rPr kumimoji="0" lang="nl-NL" smtClean="0"/>
              <a:t>Vijfde niveau</a:t>
            </a:r>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Ondertitel 2"/>
          <p:cNvSpPr>
            <a:spLocks noGrp="1"/>
          </p:cNvSpPr>
          <p:nvPr>
            <p:ph type="subTitle" idx="1"/>
          </p:nvPr>
        </p:nvSpPr>
        <p:spPr/>
        <p:txBody>
          <a:bodyPr/>
          <a:lstStyle/>
          <a:p>
            <a:endParaRPr lang="nl-NL"/>
          </a:p>
        </p:txBody>
      </p:sp>
      <p:sp>
        <p:nvSpPr>
          <p:cNvPr id="2" name="Titel 1"/>
          <p:cNvSpPr>
            <a:spLocks noGrp="1"/>
          </p:cNvSpPr>
          <p:nvPr>
            <p:ph type="ctrTitle"/>
          </p:nvPr>
        </p:nvSpPr>
        <p:spPr/>
        <p:txBody>
          <a:bodyPr/>
          <a:lstStyle/>
          <a:p>
            <a:r>
              <a:rPr lang="en-US" dirty="0" smtClean="0"/>
              <a:t>Urine </a:t>
            </a:r>
            <a:r>
              <a:rPr lang="en-US" dirty="0" err="1" smtClean="0"/>
              <a:t>onderzoek</a:t>
            </a:r>
            <a:endParaRPr lang="nl-NL"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sp>
        <p:nvSpPr>
          <p:cNvPr id="3" name="Tijdelijke aanduiding voor inhoud 2"/>
          <p:cNvSpPr>
            <a:spLocks noGrp="1"/>
          </p:cNvSpPr>
          <p:nvPr>
            <p:ph sz="quarter" idx="1"/>
          </p:nvPr>
        </p:nvSpPr>
        <p:spPr/>
        <p:txBody>
          <a:bodyPr>
            <a:normAutofit fontScale="92500" lnSpcReduction="10000"/>
          </a:bodyPr>
          <a:lstStyle/>
          <a:p>
            <a:r>
              <a:rPr lang="nl-NL" dirty="0" smtClean="0"/>
              <a:t>Bloed: De aanwezigheid van bloedcellen in de urine wijst op een ontsteking of beschadiging van de urinewegen, de aanwezigheid van rode bloedkleurstof (hemoglobine) wijst op een versnelde afbraak van rode bloedcellen.</a:t>
            </a:r>
          </a:p>
          <a:p>
            <a:r>
              <a:rPr lang="nl-NL" dirty="0" err="1" smtClean="0"/>
              <a:t>Ketonen</a:t>
            </a:r>
            <a:r>
              <a:rPr lang="nl-NL" dirty="0" smtClean="0"/>
              <a:t>: </a:t>
            </a:r>
            <a:r>
              <a:rPr lang="nl-NL" dirty="0" err="1" smtClean="0"/>
              <a:t>Ketonen</a:t>
            </a:r>
            <a:r>
              <a:rPr lang="nl-NL" dirty="0" smtClean="0"/>
              <a:t> in de urine ontstaan bij suikerziekte. Bij katten en cavia's kan een leververvetting door anorexie de oorzaak zijn. </a:t>
            </a:r>
          </a:p>
          <a:p>
            <a:r>
              <a:rPr lang="nl-NL" dirty="0" smtClean="0"/>
              <a:t>Bilirubine: Dit is galkleurstof. Een verhoogde hoeveelheid bilirubine in de urine kan veroorzaakt worden door een obstructie van de galwegen, een beschadiging van de lever of door een versnelde afbraak van rode bloedcellen (</a:t>
            </a:r>
            <a:r>
              <a:rPr lang="nl-NL" dirty="0" err="1" smtClean="0"/>
              <a:t>hemolyse</a:t>
            </a:r>
            <a:r>
              <a:rPr lang="nl-NL" dirty="0" smtClean="0"/>
              <a:t>).</a:t>
            </a:r>
          </a:p>
          <a:p>
            <a:pPr>
              <a:buNone/>
            </a:pPr>
            <a:endParaRPr lang="nl-NL"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opdracht</a:t>
            </a:r>
            <a:endParaRPr lang="nl-NL" dirty="0"/>
          </a:p>
        </p:txBody>
      </p:sp>
      <p:sp>
        <p:nvSpPr>
          <p:cNvPr id="3" name="Tijdelijke aanduiding voor inhoud 2"/>
          <p:cNvSpPr>
            <a:spLocks noGrp="1"/>
          </p:cNvSpPr>
          <p:nvPr>
            <p:ph sz="quarter" idx="1"/>
          </p:nvPr>
        </p:nvSpPr>
        <p:spPr/>
        <p:txBody>
          <a:bodyPr/>
          <a:lstStyle/>
          <a:p>
            <a:r>
              <a:rPr lang="en-US" dirty="0" err="1" smtClean="0"/>
              <a:t>Maak</a:t>
            </a:r>
            <a:r>
              <a:rPr lang="en-US" dirty="0" smtClean="0"/>
              <a:t> </a:t>
            </a:r>
            <a:r>
              <a:rPr lang="en-US" dirty="0" err="1" smtClean="0"/>
              <a:t>groepjes</a:t>
            </a:r>
            <a:r>
              <a:rPr lang="en-US" dirty="0" smtClean="0"/>
              <a:t> van 2</a:t>
            </a:r>
          </a:p>
          <a:p>
            <a:r>
              <a:rPr lang="en-US" dirty="0" err="1" smtClean="0"/>
              <a:t>Voer</a:t>
            </a:r>
            <a:r>
              <a:rPr lang="en-US" dirty="0" smtClean="0"/>
              <a:t> </a:t>
            </a:r>
            <a:r>
              <a:rPr lang="en-US" dirty="0" err="1" smtClean="0"/>
              <a:t>een</a:t>
            </a:r>
            <a:r>
              <a:rPr lang="en-US" dirty="0" smtClean="0"/>
              <a:t> urine </a:t>
            </a:r>
            <a:r>
              <a:rPr lang="en-US" dirty="0" err="1" smtClean="0"/>
              <a:t>onderzoek</a:t>
            </a:r>
            <a:r>
              <a:rPr lang="en-US" dirty="0" smtClean="0"/>
              <a:t> </a:t>
            </a:r>
            <a:r>
              <a:rPr lang="en-US" dirty="0" err="1" smtClean="0"/>
              <a:t>uit</a:t>
            </a:r>
            <a:r>
              <a:rPr lang="en-US" dirty="0" smtClean="0"/>
              <a:t> </a:t>
            </a:r>
            <a:r>
              <a:rPr lang="en-US" dirty="0" err="1" smtClean="0"/>
              <a:t>mbv</a:t>
            </a:r>
            <a:r>
              <a:rPr lang="en-US" dirty="0" smtClean="0"/>
              <a:t> </a:t>
            </a:r>
            <a:r>
              <a:rPr lang="en-US" dirty="0" err="1" smtClean="0"/>
              <a:t>een</a:t>
            </a:r>
            <a:r>
              <a:rPr lang="en-US" dirty="0" smtClean="0"/>
              <a:t> </a:t>
            </a:r>
            <a:r>
              <a:rPr lang="en-US" dirty="0" err="1" smtClean="0"/>
              <a:t>tesstrip</a:t>
            </a:r>
            <a:endParaRPr lang="en-US" dirty="0" smtClean="0"/>
          </a:p>
          <a:p>
            <a:r>
              <a:rPr lang="en-US" dirty="0" err="1" smtClean="0"/>
              <a:t>Schrijf</a:t>
            </a:r>
            <a:r>
              <a:rPr lang="en-US" dirty="0" smtClean="0"/>
              <a:t> je </a:t>
            </a:r>
            <a:r>
              <a:rPr lang="en-US" dirty="0" err="1" smtClean="0"/>
              <a:t>bevindingen</a:t>
            </a:r>
            <a:r>
              <a:rPr lang="en-US" dirty="0" smtClean="0"/>
              <a:t> op</a:t>
            </a:r>
          </a:p>
          <a:p>
            <a:r>
              <a:rPr lang="en-US" dirty="0" err="1" smtClean="0"/>
              <a:t>Afwijkingen</a:t>
            </a:r>
            <a:r>
              <a:rPr lang="en-US" dirty="0" smtClean="0"/>
              <a:t> </a:t>
            </a:r>
            <a:r>
              <a:rPr lang="en-US" dirty="0" err="1" smtClean="0"/>
              <a:t>bespreken</a:t>
            </a:r>
            <a:endParaRPr lang="nl-NL"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I</a:t>
            </a:r>
            <a:r>
              <a:rPr lang="en-US" dirty="0" err="1" smtClean="0"/>
              <a:t>nleiding</a:t>
            </a:r>
            <a:endParaRPr lang="nl-NL" dirty="0"/>
          </a:p>
        </p:txBody>
      </p:sp>
      <p:sp>
        <p:nvSpPr>
          <p:cNvPr id="3" name="Tijdelijke aanduiding voor inhoud 2"/>
          <p:cNvSpPr>
            <a:spLocks noGrp="1"/>
          </p:cNvSpPr>
          <p:nvPr>
            <p:ph sz="quarter" idx="1"/>
          </p:nvPr>
        </p:nvSpPr>
        <p:spPr/>
        <p:txBody>
          <a:bodyPr/>
          <a:lstStyle/>
          <a:p>
            <a:r>
              <a:rPr lang="nl-NL" dirty="0" smtClean="0"/>
              <a:t>Bepaalde ziekten kunnen bij onze huisdieren voor veranderingen in de urine zorgen. Urine is een belangrijk </a:t>
            </a:r>
            <a:r>
              <a:rPr lang="nl-NL" dirty="0" err="1" smtClean="0"/>
              <a:t>uitscheidings</a:t>
            </a:r>
            <a:r>
              <a:rPr lang="nl-NL" dirty="0" smtClean="0"/>
              <a:t> product van het lichaam en levert dan ook vaak toegevoegde informatie op over een patiënt.</a:t>
            </a:r>
            <a:endParaRPr lang="nl-NL"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a:t>K</a:t>
            </a:r>
            <a:r>
              <a:rPr lang="en-US" dirty="0" err="1" smtClean="0"/>
              <a:t>ijken</a:t>
            </a:r>
            <a:endParaRPr lang="nl-NL" dirty="0"/>
          </a:p>
        </p:txBody>
      </p:sp>
      <p:sp>
        <p:nvSpPr>
          <p:cNvPr id="3" name="Tijdelijke aanduiding voor inhoud 2"/>
          <p:cNvSpPr>
            <a:spLocks noGrp="1"/>
          </p:cNvSpPr>
          <p:nvPr>
            <p:ph sz="quarter" idx="1"/>
          </p:nvPr>
        </p:nvSpPr>
        <p:spPr/>
        <p:txBody>
          <a:bodyPr/>
          <a:lstStyle/>
          <a:p>
            <a:r>
              <a:rPr lang="en-US" dirty="0" err="1" smtClean="0"/>
              <a:t>Letten</a:t>
            </a:r>
            <a:r>
              <a:rPr lang="en-US" dirty="0" smtClean="0"/>
              <a:t> op de </a:t>
            </a:r>
            <a:r>
              <a:rPr lang="en-US" dirty="0" err="1" smtClean="0"/>
              <a:t>volgende</a:t>
            </a:r>
            <a:r>
              <a:rPr lang="en-US" dirty="0" smtClean="0"/>
              <a:t> </a:t>
            </a:r>
            <a:r>
              <a:rPr lang="en-US" dirty="0" err="1" smtClean="0"/>
              <a:t>kenmerken</a:t>
            </a:r>
            <a:endParaRPr lang="en-US" dirty="0" smtClean="0"/>
          </a:p>
          <a:p>
            <a:pPr lvl="1"/>
            <a:r>
              <a:rPr lang="en-US" dirty="0" smtClean="0"/>
              <a:t>De </a:t>
            </a:r>
            <a:r>
              <a:rPr lang="en-US" dirty="0" err="1" smtClean="0"/>
              <a:t>kleur</a:t>
            </a:r>
            <a:endParaRPr lang="en-US" dirty="0" smtClean="0"/>
          </a:p>
          <a:p>
            <a:pPr lvl="1"/>
            <a:r>
              <a:rPr lang="en-US" dirty="0" smtClean="0"/>
              <a:t>Het volume</a:t>
            </a:r>
          </a:p>
          <a:p>
            <a:pPr lvl="1"/>
            <a:r>
              <a:rPr lang="en-US" dirty="0" smtClean="0"/>
              <a:t>De </a:t>
            </a:r>
            <a:r>
              <a:rPr lang="en-US" dirty="0" err="1" smtClean="0"/>
              <a:t>geur</a:t>
            </a:r>
            <a:endParaRPr lang="en-US" dirty="0" smtClean="0"/>
          </a:p>
          <a:p>
            <a:pPr lvl="1"/>
            <a:r>
              <a:rPr lang="en-US" dirty="0" smtClean="0"/>
              <a:t>De </a:t>
            </a:r>
            <a:r>
              <a:rPr lang="en-US" dirty="0" err="1" smtClean="0"/>
              <a:t>helderheid</a:t>
            </a:r>
            <a:r>
              <a:rPr lang="en-US" dirty="0" smtClean="0"/>
              <a:t> </a:t>
            </a:r>
          </a:p>
          <a:p>
            <a:pPr lvl="1"/>
            <a:r>
              <a:rPr lang="en-US" dirty="0" err="1" smtClean="0"/>
              <a:t>schuim</a:t>
            </a:r>
            <a:endParaRPr lang="nl-NL"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 </a:t>
            </a:r>
            <a:r>
              <a:rPr lang="en-US" dirty="0" err="1" smtClean="0"/>
              <a:t>kleur</a:t>
            </a:r>
            <a:endParaRPr lang="nl-NL" dirty="0"/>
          </a:p>
        </p:txBody>
      </p:sp>
      <p:sp>
        <p:nvSpPr>
          <p:cNvPr id="3" name="Tijdelijke aanduiding voor inhoud 2"/>
          <p:cNvSpPr>
            <a:spLocks noGrp="1"/>
          </p:cNvSpPr>
          <p:nvPr>
            <p:ph sz="quarter" idx="1"/>
          </p:nvPr>
        </p:nvSpPr>
        <p:spPr/>
        <p:txBody>
          <a:bodyPr>
            <a:normAutofit/>
          </a:bodyPr>
          <a:lstStyle/>
          <a:p>
            <a:r>
              <a:rPr lang="nl-NL" dirty="0" smtClean="0"/>
              <a:t>Normaal is urine van een gezond dier geel. Afwijkingen hiervan kunnen de volgende betekenis hebben:</a:t>
            </a:r>
          </a:p>
          <a:p>
            <a:pPr lvl="1"/>
            <a:r>
              <a:rPr lang="nl-NL" dirty="0" smtClean="0"/>
              <a:t>kleurloos tot zeer lichtgeel: zeer slecht geconcentreerde urine</a:t>
            </a:r>
          </a:p>
          <a:p>
            <a:pPr lvl="1"/>
            <a:r>
              <a:rPr lang="nl-NL" dirty="0" smtClean="0"/>
              <a:t>zeer donkergeel: zeer geconcentreerde urine</a:t>
            </a:r>
          </a:p>
          <a:p>
            <a:pPr lvl="1"/>
            <a:r>
              <a:rPr lang="nl-NL" dirty="0" smtClean="0"/>
              <a:t>rood tot roodbruin/bruin: bloed of bloedkleurstoffen in de urine</a:t>
            </a:r>
          </a:p>
          <a:p>
            <a:pPr lvl="1"/>
            <a:r>
              <a:rPr lang="nl-NL" dirty="0" smtClean="0"/>
              <a:t>geelbruin tot geelgroen: galkleurstoffen in de urine, kan ook komen </a:t>
            </a:r>
            <a:r>
              <a:rPr lang="nl-NL" dirty="0" err="1" smtClean="0"/>
              <a:t>tgv</a:t>
            </a:r>
            <a:r>
              <a:rPr lang="nl-NL" dirty="0" smtClean="0"/>
              <a:t> medicijngebruik.</a:t>
            </a:r>
          </a:p>
          <a:p>
            <a:endParaRPr lang="nl-NL"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Het volume</a:t>
            </a:r>
            <a:endParaRPr lang="nl-NL" dirty="0"/>
          </a:p>
        </p:txBody>
      </p:sp>
      <p:sp>
        <p:nvSpPr>
          <p:cNvPr id="3" name="Tijdelijke aanduiding voor inhoud 2"/>
          <p:cNvSpPr>
            <a:spLocks noGrp="1"/>
          </p:cNvSpPr>
          <p:nvPr>
            <p:ph sz="quarter" idx="1"/>
          </p:nvPr>
        </p:nvSpPr>
        <p:spPr/>
        <p:txBody>
          <a:bodyPr/>
          <a:lstStyle/>
          <a:p>
            <a:r>
              <a:rPr lang="nl-NL" dirty="0" smtClean="0"/>
              <a:t>Het volume van de urinemonster wordt alleen belangrijk wanneer er niet voldoende urine geproduceerd kan worden door het dier.</a:t>
            </a:r>
            <a:endParaRPr lang="nl-NL"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 </a:t>
            </a:r>
            <a:r>
              <a:rPr lang="en-US" dirty="0" err="1" smtClean="0"/>
              <a:t>geur</a:t>
            </a:r>
            <a:endParaRPr lang="nl-NL" dirty="0"/>
          </a:p>
        </p:txBody>
      </p:sp>
      <p:sp>
        <p:nvSpPr>
          <p:cNvPr id="3" name="Tijdelijke aanduiding voor inhoud 2"/>
          <p:cNvSpPr>
            <a:spLocks noGrp="1"/>
          </p:cNvSpPr>
          <p:nvPr>
            <p:ph sz="quarter" idx="1"/>
          </p:nvPr>
        </p:nvSpPr>
        <p:spPr/>
        <p:txBody>
          <a:bodyPr>
            <a:normAutofit/>
          </a:bodyPr>
          <a:lstStyle/>
          <a:p>
            <a:r>
              <a:rPr lang="nl-NL" dirty="0" smtClean="0"/>
              <a:t>Verse urine van een gezonde hond stinkt niet. Bepaalde geuren zijn duidelijk afwijkend. </a:t>
            </a:r>
          </a:p>
          <a:p>
            <a:pPr lvl="1"/>
            <a:r>
              <a:rPr lang="en-US" dirty="0" smtClean="0"/>
              <a:t>Ammoniakgeur</a:t>
            </a:r>
            <a:r>
              <a:rPr lang="en-US" dirty="0" smtClean="0"/>
              <a:t>: </a:t>
            </a:r>
            <a:r>
              <a:rPr lang="en-US" dirty="0" err="1" smtClean="0"/>
              <a:t>bacteriele</a:t>
            </a:r>
            <a:r>
              <a:rPr lang="en-US" dirty="0" smtClean="0"/>
              <a:t> </a:t>
            </a:r>
            <a:r>
              <a:rPr lang="en-US" dirty="0" err="1" smtClean="0"/>
              <a:t>infectie</a:t>
            </a:r>
            <a:r>
              <a:rPr lang="en-US" dirty="0" smtClean="0"/>
              <a:t> of </a:t>
            </a:r>
            <a:r>
              <a:rPr lang="en-US" dirty="0" err="1" smtClean="0"/>
              <a:t>niet</a:t>
            </a:r>
            <a:r>
              <a:rPr lang="en-US" dirty="0" smtClean="0"/>
              <a:t> verse urine</a:t>
            </a:r>
          </a:p>
          <a:p>
            <a:pPr lvl="1"/>
            <a:r>
              <a:rPr lang="en-US" dirty="0" err="1" smtClean="0"/>
              <a:t>Rottingslucht</a:t>
            </a:r>
            <a:r>
              <a:rPr lang="en-US" dirty="0" smtClean="0"/>
              <a:t>: </a:t>
            </a:r>
            <a:r>
              <a:rPr lang="en-US" dirty="0" err="1" smtClean="0"/>
              <a:t>veel</a:t>
            </a:r>
            <a:r>
              <a:rPr lang="en-US" dirty="0" smtClean="0"/>
              <a:t> </a:t>
            </a:r>
            <a:r>
              <a:rPr lang="en-US" dirty="0" err="1" smtClean="0"/>
              <a:t>eiwit</a:t>
            </a:r>
            <a:endParaRPr lang="en-US" dirty="0" smtClean="0"/>
          </a:p>
          <a:p>
            <a:pPr lvl="1"/>
            <a:r>
              <a:rPr lang="en-US" dirty="0" err="1" smtClean="0"/>
              <a:t>Acetonlucht</a:t>
            </a:r>
            <a:r>
              <a:rPr lang="en-US" dirty="0" smtClean="0"/>
              <a:t>: </a:t>
            </a:r>
            <a:r>
              <a:rPr lang="en-US" dirty="0" err="1" smtClean="0"/>
              <a:t>ketonlichamen</a:t>
            </a:r>
            <a:r>
              <a:rPr lang="en-US" dirty="0" smtClean="0"/>
              <a:t>, </a:t>
            </a:r>
            <a:r>
              <a:rPr lang="en-US" dirty="0" err="1" smtClean="0"/>
              <a:t>deze</a:t>
            </a:r>
            <a:r>
              <a:rPr lang="en-US" dirty="0" smtClean="0"/>
              <a:t> </a:t>
            </a:r>
            <a:r>
              <a:rPr lang="en-US" dirty="0" err="1" smtClean="0"/>
              <a:t>onstaan</a:t>
            </a:r>
            <a:r>
              <a:rPr lang="en-US" dirty="0" smtClean="0"/>
              <a:t> </a:t>
            </a:r>
            <a:r>
              <a:rPr lang="en-US" dirty="0" err="1" smtClean="0"/>
              <a:t>bij</a:t>
            </a:r>
            <a:r>
              <a:rPr lang="en-US" dirty="0" smtClean="0"/>
              <a:t> </a:t>
            </a:r>
            <a:r>
              <a:rPr lang="en-US" dirty="0" err="1" smtClean="0"/>
              <a:t>suikerziekte</a:t>
            </a:r>
            <a:r>
              <a:rPr lang="en-US" dirty="0" smtClean="0"/>
              <a:t> of </a:t>
            </a:r>
            <a:r>
              <a:rPr lang="en-US" dirty="0" err="1" smtClean="0"/>
              <a:t>leververvetting</a:t>
            </a:r>
            <a:endParaRPr lang="nl-NL" dirty="0" smtClean="0"/>
          </a:p>
          <a:p>
            <a:endParaRPr lang="nl-NL"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smtClean="0"/>
              <a:t>De </a:t>
            </a:r>
            <a:r>
              <a:rPr lang="en-US" dirty="0" err="1" smtClean="0"/>
              <a:t>helderheid</a:t>
            </a:r>
            <a:endParaRPr lang="nl-NL" dirty="0"/>
          </a:p>
        </p:txBody>
      </p:sp>
      <p:sp>
        <p:nvSpPr>
          <p:cNvPr id="3" name="Tijdelijke aanduiding voor inhoud 2"/>
          <p:cNvSpPr>
            <a:spLocks noGrp="1"/>
          </p:cNvSpPr>
          <p:nvPr>
            <p:ph sz="quarter" idx="1"/>
          </p:nvPr>
        </p:nvSpPr>
        <p:spPr/>
        <p:txBody>
          <a:bodyPr>
            <a:normAutofit/>
          </a:bodyPr>
          <a:lstStyle/>
          <a:p>
            <a:r>
              <a:rPr lang="nl-NL" dirty="0" smtClean="0"/>
              <a:t>Normale urine van hond en kat is helder. Urine van cavia’s en konijnen is van nature troebel. Bij deze dieren is een heldere urine zelfs afwijkend!</a:t>
            </a:r>
          </a:p>
          <a:p>
            <a:r>
              <a:rPr lang="nl-NL" dirty="0" smtClean="0"/>
              <a:t>Troebele urine bij hond en kat ontstaat door de aanwezigheid van cellen, slijm of gruis. Troebele urine is altijd een reden om het sediment (de bezinking) van de urine te gaan bekijken!</a:t>
            </a:r>
          </a:p>
          <a:p>
            <a:pPr>
              <a:buNone/>
            </a:pPr>
            <a:endParaRPr lang="nl-NL"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schuim</a:t>
            </a:r>
            <a:endParaRPr lang="nl-NL" dirty="0"/>
          </a:p>
        </p:txBody>
      </p:sp>
      <p:sp>
        <p:nvSpPr>
          <p:cNvPr id="3" name="Tijdelijke aanduiding voor inhoud 2"/>
          <p:cNvSpPr>
            <a:spLocks noGrp="1"/>
          </p:cNvSpPr>
          <p:nvPr>
            <p:ph sz="quarter" idx="1"/>
          </p:nvPr>
        </p:nvSpPr>
        <p:spPr/>
        <p:txBody>
          <a:bodyPr>
            <a:normAutofit/>
          </a:bodyPr>
          <a:lstStyle/>
          <a:p>
            <a:r>
              <a:rPr lang="nl-NL" dirty="0" smtClean="0"/>
              <a:t>bij het schudden van een urinemonster zal altijd wat schuim ontstaan. Normaal gesproken is dit schuim snel weer verdwenen. Blijft het schuim staan, dan duidt dit op eiwit in de urine. Is het schuim geelbruin tot geelgroen dan kan het ook een gevolg zijn van de aanwezigheid van galzouten in de urine, hetgeen voorkomt bij een leveraandoening.</a:t>
            </a:r>
          </a:p>
          <a:p>
            <a:endParaRPr lang="nl-NL"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en-US" dirty="0" err="1" smtClean="0"/>
              <a:t>teststrip</a:t>
            </a:r>
            <a:endParaRPr lang="nl-NL" dirty="0"/>
          </a:p>
        </p:txBody>
      </p:sp>
      <p:sp>
        <p:nvSpPr>
          <p:cNvPr id="3" name="Tijdelijke aanduiding voor inhoud 2"/>
          <p:cNvSpPr>
            <a:spLocks noGrp="1"/>
          </p:cNvSpPr>
          <p:nvPr>
            <p:ph sz="quarter" idx="1"/>
          </p:nvPr>
        </p:nvSpPr>
        <p:spPr/>
        <p:txBody>
          <a:bodyPr>
            <a:normAutofit fontScale="92500" lnSpcReduction="20000"/>
          </a:bodyPr>
          <a:lstStyle/>
          <a:p>
            <a:r>
              <a:rPr lang="en-US" dirty="0" err="1" smtClean="0"/>
              <a:t>Wat</a:t>
            </a:r>
            <a:r>
              <a:rPr lang="en-US" dirty="0" smtClean="0"/>
              <a:t> meet je met </a:t>
            </a:r>
            <a:r>
              <a:rPr lang="en-US" dirty="0" err="1" smtClean="0"/>
              <a:t>een</a:t>
            </a:r>
            <a:r>
              <a:rPr lang="en-US" dirty="0" smtClean="0"/>
              <a:t> </a:t>
            </a:r>
            <a:r>
              <a:rPr lang="en-US" dirty="0" err="1" smtClean="0"/>
              <a:t>teststrip</a:t>
            </a:r>
            <a:r>
              <a:rPr lang="en-US" dirty="0" smtClean="0"/>
              <a:t>:</a:t>
            </a:r>
          </a:p>
          <a:p>
            <a:r>
              <a:rPr lang="nl-NL" dirty="0" err="1" smtClean="0"/>
              <a:t>pH</a:t>
            </a:r>
            <a:r>
              <a:rPr lang="nl-NL" dirty="0" smtClean="0"/>
              <a:t>: Dit is de </a:t>
            </a:r>
            <a:r>
              <a:rPr lang="nl-NL" dirty="0" err="1" smtClean="0"/>
              <a:t>zuurtegraad</a:t>
            </a:r>
            <a:r>
              <a:rPr lang="nl-NL" dirty="0" smtClean="0"/>
              <a:t> van de urine. Normale urine van hond en kat heeft een PH van 6-7, de urine van cavia’s en konijnen is minder zuur (PH van 7.4-8.4). </a:t>
            </a:r>
          </a:p>
          <a:p>
            <a:r>
              <a:rPr lang="nl-NL" dirty="0" smtClean="0"/>
              <a:t>Eiwit: In normale urine komt eiwit in niet meetbare hoeveelheden voor. Teveel eiwit in de urine kan duiden op ontstekingen of bloedingen in de urinewegen of op een beschadiging van de nieren. </a:t>
            </a:r>
          </a:p>
          <a:p>
            <a:r>
              <a:rPr lang="nl-NL" dirty="0" smtClean="0"/>
              <a:t>Glucose: Glucose in de urine is een gevolg van een verhoogde bloedsuikerspiegel. Het duidt in vrijwel alle gevallen op suikerziekte. Andersom is het niet zo dat een verhoogde bloedsuikerspiegel altijd suiker in de urine doet verschijnen. </a:t>
            </a:r>
          </a:p>
          <a:p>
            <a:endParaRPr lang="nl-NL" dirty="0"/>
          </a:p>
        </p:txBody>
      </p:sp>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el">
  <a:themeElements>
    <a:clrScheme name="Civiel">
      <a:dk1>
        <a:sysClr val="windowText" lastClr="000000"/>
      </a:dk1>
      <a:lt1>
        <a:sysClr val="window" lastClr="FFFFFF"/>
      </a:lt1>
      <a:dk2>
        <a:srgbClr val="646B86"/>
      </a:dk2>
      <a:lt2>
        <a:srgbClr val="C5D1D7"/>
      </a:lt2>
      <a:accent1>
        <a:srgbClr val="D16349"/>
      </a:accent1>
      <a:accent2>
        <a:srgbClr val="CCB400"/>
      </a:accent2>
      <a:accent3>
        <a:srgbClr val="8CADAE"/>
      </a:accent3>
      <a:accent4>
        <a:srgbClr val="8C7B70"/>
      </a:accent4>
      <a:accent5>
        <a:srgbClr val="8FB08C"/>
      </a:accent5>
      <a:accent6>
        <a:srgbClr val="D19049"/>
      </a:accent6>
      <a:hlink>
        <a:srgbClr val="00A3D6"/>
      </a:hlink>
      <a:folHlink>
        <a:srgbClr val="694F07"/>
      </a:folHlink>
    </a:clrScheme>
    <a:fontScheme name="Civiel">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el">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29</TotalTime>
  <Words>540</Words>
  <Application>Microsoft Office PowerPoint</Application>
  <PresentationFormat>Diavoorstelling (4:3)</PresentationFormat>
  <Paragraphs>41</Paragraphs>
  <Slides>11</Slides>
  <Notes>0</Notes>
  <HiddenSlides>0</HiddenSlides>
  <MMClips>0</MMClips>
  <ScaleCrop>false</ScaleCrop>
  <HeadingPairs>
    <vt:vector size="4" baseType="variant">
      <vt:variant>
        <vt:lpstr>Thema</vt:lpstr>
      </vt:variant>
      <vt:variant>
        <vt:i4>1</vt:i4>
      </vt:variant>
      <vt:variant>
        <vt:lpstr>Diatitels</vt:lpstr>
      </vt:variant>
      <vt:variant>
        <vt:i4>11</vt:i4>
      </vt:variant>
    </vt:vector>
  </HeadingPairs>
  <TitlesOfParts>
    <vt:vector size="12" baseType="lpstr">
      <vt:lpstr>Civiel</vt:lpstr>
      <vt:lpstr>Urine onderzoek</vt:lpstr>
      <vt:lpstr>Inleiding</vt:lpstr>
      <vt:lpstr>Kijken</vt:lpstr>
      <vt:lpstr>De kleur</vt:lpstr>
      <vt:lpstr>Het volume</vt:lpstr>
      <vt:lpstr>De geur</vt:lpstr>
      <vt:lpstr>De helderheid</vt:lpstr>
      <vt:lpstr>schuim</vt:lpstr>
      <vt:lpstr>teststrip</vt:lpstr>
      <vt:lpstr>Dia 10</vt:lpstr>
      <vt:lpstr>opdracht</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Urine onderzoek</dc:title>
  <dc:creator>Expert</dc:creator>
  <cp:lastModifiedBy>Expert</cp:lastModifiedBy>
  <cp:revision>4</cp:revision>
  <dcterms:created xsi:type="dcterms:W3CDTF">2013-12-09T10:39:25Z</dcterms:created>
  <dcterms:modified xsi:type="dcterms:W3CDTF">2013-12-09T11:08:46Z</dcterms:modified>
</cp:coreProperties>
</file>