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9" r:id="rId3"/>
    <p:sldId id="258" r:id="rId4"/>
    <p:sldId id="257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34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34E32F0-37EA-41BE-B35A-C2D85D6849D6}" type="datetimeFigureOut">
              <a:rPr lang="nl-NL" smtClean="0"/>
              <a:t>16-12-2013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E0B98A-BE1F-4878-9731-CBB07D4130F3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Invullen</a:t>
            </a:r>
            <a:r>
              <a:rPr lang="en-US" dirty="0" smtClean="0"/>
              <a:t> </a:t>
            </a:r>
            <a:r>
              <a:rPr lang="en-US" dirty="0" err="1" smtClean="0"/>
              <a:t>paspoort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Leverziekte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Virus </a:t>
            </a:r>
            <a:r>
              <a:rPr lang="en-US" dirty="0" err="1" smtClean="0"/>
              <a:t>ziekte</a:t>
            </a:r>
            <a:endParaRPr lang="en-US" dirty="0" smtClean="0"/>
          </a:p>
          <a:p>
            <a:pPr lvl="1"/>
            <a:r>
              <a:rPr lang="en-US" dirty="0" err="1" smtClean="0"/>
              <a:t>Besmetting</a:t>
            </a:r>
            <a:r>
              <a:rPr lang="en-US" dirty="0" smtClean="0"/>
              <a:t> via urine</a:t>
            </a:r>
          </a:p>
          <a:p>
            <a:pPr lvl="1"/>
            <a:r>
              <a:rPr lang="en-US" dirty="0" err="1" smtClean="0"/>
              <a:t>Diarree</a:t>
            </a:r>
            <a:r>
              <a:rPr lang="en-US" dirty="0" smtClean="0"/>
              <a:t>, </a:t>
            </a:r>
            <a:r>
              <a:rPr lang="en-US" dirty="0" err="1" smtClean="0"/>
              <a:t>geelzucht</a:t>
            </a:r>
            <a:r>
              <a:rPr lang="en-US" dirty="0" smtClean="0"/>
              <a:t>, </a:t>
            </a:r>
            <a:r>
              <a:rPr lang="en-US" dirty="0" err="1" smtClean="0"/>
              <a:t>koorts</a:t>
            </a:r>
            <a:r>
              <a:rPr lang="en-US" dirty="0" smtClean="0"/>
              <a:t>, </a:t>
            </a:r>
            <a:r>
              <a:rPr lang="en-US" dirty="0" err="1" smtClean="0"/>
              <a:t>oogontsteking</a:t>
            </a:r>
            <a:endParaRPr lang="en-US" dirty="0" smtClean="0"/>
          </a:p>
          <a:p>
            <a:pPr lvl="1"/>
            <a:r>
              <a:rPr lang="en-US" dirty="0" err="1" smtClean="0"/>
              <a:t>Hond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zelf</a:t>
            </a:r>
            <a:r>
              <a:rPr lang="en-US" dirty="0" smtClean="0"/>
              <a:t> </a:t>
            </a:r>
            <a:r>
              <a:rPr lang="en-US" dirty="0" err="1" smtClean="0"/>
              <a:t>herstellen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Kennelhoest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Verschillende</a:t>
            </a:r>
            <a:r>
              <a:rPr lang="en-US" dirty="0" smtClean="0"/>
              <a:t> </a:t>
            </a:r>
            <a:r>
              <a:rPr lang="en-US" dirty="0" err="1" smtClean="0"/>
              <a:t>bacteriën</a:t>
            </a:r>
            <a:r>
              <a:rPr lang="en-US" dirty="0" smtClean="0"/>
              <a:t> en </a:t>
            </a:r>
            <a:r>
              <a:rPr lang="en-US" dirty="0" err="1" smtClean="0"/>
              <a:t>virussen</a:t>
            </a:r>
            <a:endParaRPr lang="en-US" dirty="0" smtClean="0"/>
          </a:p>
          <a:p>
            <a:pPr lvl="1"/>
            <a:r>
              <a:rPr lang="en-US" dirty="0" err="1" smtClean="0"/>
              <a:t>Kriebelhoest</a:t>
            </a:r>
            <a:r>
              <a:rPr lang="en-US" dirty="0" smtClean="0"/>
              <a:t> met wit </a:t>
            </a:r>
            <a:r>
              <a:rPr lang="en-US" dirty="0" err="1" smtClean="0"/>
              <a:t>slijm</a:t>
            </a:r>
            <a:r>
              <a:rPr lang="en-US" dirty="0" smtClean="0"/>
              <a:t>, </a:t>
            </a:r>
            <a:r>
              <a:rPr lang="en-US" dirty="0" err="1" smtClean="0"/>
              <a:t>verminderde</a:t>
            </a:r>
            <a:r>
              <a:rPr lang="en-US" dirty="0" smtClean="0"/>
              <a:t> </a:t>
            </a:r>
            <a:r>
              <a:rPr lang="en-US" dirty="0" err="1" smtClean="0"/>
              <a:t>eetlust</a:t>
            </a:r>
            <a:r>
              <a:rPr lang="en-US" dirty="0" smtClean="0"/>
              <a:t>, </a:t>
            </a:r>
            <a:r>
              <a:rPr lang="en-US" dirty="0" err="1" smtClean="0"/>
              <a:t>koorts</a:t>
            </a:r>
            <a:endParaRPr lang="en-US" dirty="0" smtClean="0"/>
          </a:p>
          <a:p>
            <a:pPr lvl="1"/>
            <a:r>
              <a:rPr lang="en-US" dirty="0" err="1" smtClean="0"/>
              <a:t>Hond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zelf</a:t>
            </a:r>
            <a:r>
              <a:rPr lang="en-US" dirty="0" smtClean="0"/>
              <a:t> </a:t>
            </a:r>
            <a:r>
              <a:rPr lang="en-US" dirty="0" err="1" smtClean="0"/>
              <a:t>genezen</a:t>
            </a:r>
            <a:endParaRPr lang="en-US" dirty="0" smtClean="0"/>
          </a:p>
          <a:p>
            <a:pPr lvl="1"/>
            <a:r>
              <a:rPr lang="en-US" dirty="0" err="1" smtClean="0"/>
              <a:t>Alleen</a:t>
            </a:r>
            <a:r>
              <a:rPr lang="en-US" dirty="0" smtClean="0"/>
              <a:t> </a:t>
            </a:r>
            <a:r>
              <a:rPr lang="en-US" dirty="0" err="1" smtClean="0"/>
              <a:t>wanneer</a:t>
            </a:r>
            <a:r>
              <a:rPr lang="en-US" dirty="0" smtClean="0"/>
              <a:t> </a:t>
            </a:r>
            <a:r>
              <a:rPr lang="en-US" dirty="0" err="1" smtClean="0"/>
              <a:t>hond</a:t>
            </a:r>
            <a:r>
              <a:rPr lang="en-US" dirty="0" smtClean="0"/>
              <a:t> met </a:t>
            </a:r>
            <a:r>
              <a:rPr lang="en-US" dirty="0" err="1" smtClean="0"/>
              <a:t>veel</a:t>
            </a:r>
            <a:r>
              <a:rPr lang="en-US" dirty="0" smtClean="0"/>
              <a:t> </a:t>
            </a:r>
            <a:r>
              <a:rPr lang="en-US" dirty="0" err="1" smtClean="0"/>
              <a:t>andere</a:t>
            </a:r>
            <a:r>
              <a:rPr lang="en-US" dirty="0" smtClean="0"/>
              <a:t> </a:t>
            </a:r>
            <a:r>
              <a:rPr lang="en-US" dirty="0" err="1" smtClean="0"/>
              <a:t>honden</a:t>
            </a:r>
            <a:r>
              <a:rPr lang="en-US" dirty="0" smtClean="0"/>
              <a:t> in </a:t>
            </a:r>
            <a:r>
              <a:rPr lang="en-US" dirty="0" err="1" smtClean="0"/>
              <a:t>aanraking</a:t>
            </a:r>
            <a:r>
              <a:rPr lang="en-US" dirty="0" smtClean="0"/>
              <a:t> </a:t>
            </a:r>
            <a:r>
              <a:rPr lang="en-US" dirty="0" err="1" smtClean="0"/>
              <a:t>komt</a:t>
            </a:r>
            <a:r>
              <a:rPr lang="en-US" dirty="0" smtClean="0"/>
              <a:t>.</a:t>
            </a:r>
          </a:p>
          <a:p>
            <a:pPr lvl="1"/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Hondsdolheid</a:t>
            </a:r>
            <a:r>
              <a:rPr lang="en-US" dirty="0" smtClean="0"/>
              <a:t> (</a:t>
            </a:r>
            <a:r>
              <a:rPr lang="en-US" dirty="0" err="1" smtClean="0"/>
              <a:t>rabiës</a:t>
            </a:r>
            <a:r>
              <a:rPr lang="en-US" dirty="0" smtClean="0"/>
              <a:t>):</a:t>
            </a:r>
          </a:p>
          <a:p>
            <a:pPr lvl="1"/>
            <a:r>
              <a:rPr lang="en-US" dirty="0" err="1" smtClean="0"/>
              <a:t>Virusziekte</a:t>
            </a:r>
            <a:endParaRPr lang="en-US" dirty="0" smtClean="0"/>
          </a:p>
          <a:p>
            <a:pPr lvl="1"/>
            <a:r>
              <a:rPr lang="en-US" dirty="0" err="1" smtClean="0"/>
              <a:t>Gedragsverandering</a:t>
            </a:r>
            <a:r>
              <a:rPr lang="en-US" dirty="0" smtClean="0"/>
              <a:t>, </a:t>
            </a:r>
            <a:r>
              <a:rPr lang="en-US" dirty="0" err="1" smtClean="0"/>
              <a:t>verlammingen</a:t>
            </a:r>
            <a:r>
              <a:rPr lang="nl-NL" dirty="0" smtClean="0"/>
              <a:t>, hallucinaties, watervrees</a:t>
            </a:r>
          </a:p>
          <a:p>
            <a:pPr lvl="1"/>
            <a:r>
              <a:rPr lang="en-US" dirty="0" err="1" smtClean="0"/>
              <a:t>Alleen</a:t>
            </a:r>
            <a:r>
              <a:rPr lang="en-US" dirty="0" smtClean="0"/>
              <a:t> </a:t>
            </a:r>
            <a:r>
              <a:rPr lang="en-US" dirty="0" err="1" smtClean="0"/>
              <a:t>genezing</a:t>
            </a:r>
            <a:r>
              <a:rPr lang="en-US" dirty="0" smtClean="0"/>
              <a:t> </a:t>
            </a:r>
            <a:r>
              <a:rPr lang="en-US" dirty="0" err="1" smtClean="0"/>
              <a:t>wanneer</a:t>
            </a:r>
            <a:r>
              <a:rPr lang="en-US" dirty="0" smtClean="0"/>
              <a:t> virus </a:t>
            </a:r>
            <a:r>
              <a:rPr lang="en-US" dirty="0" err="1" smtClean="0"/>
              <a:t>nog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in de </a:t>
            </a:r>
            <a:r>
              <a:rPr lang="en-US" dirty="0" err="1" smtClean="0"/>
              <a:t>hersenen</a:t>
            </a:r>
            <a:r>
              <a:rPr lang="en-US" dirty="0" smtClean="0"/>
              <a:t> zit.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Uitleg</a:t>
            </a:r>
            <a:r>
              <a:rPr lang="en-US" dirty="0" smtClean="0"/>
              <a:t> </a:t>
            </a:r>
            <a:r>
              <a:rPr lang="en-US" dirty="0" err="1" smtClean="0"/>
              <a:t>ziektes</a:t>
            </a:r>
            <a:r>
              <a:rPr lang="en-US" dirty="0" smtClean="0"/>
              <a:t> Kat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Niesziekte</a:t>
            </a:r>
            <a:endParaRPr lang="en-US" dirty="0" smtClean="0"/>
          </a:p>
          <a:p>
            <a:pPr lvl="1"/>
            <a:r>
              <a:rPr lang="en-US" dirty="0" err="1" smtClean="0"/>
              <a:t>Bacteriën</a:t>
            </a:r>
            <a:r>
              <a:rPr lang="en-US" dirty="0" smtClean="0"/>
              <a:t> en </a:t>
            </a:r>
            <a:r>
              <a:rPr lang="en-US" dirty="0" err="1" smtClean="0"/>
              <a:t>virussen</a:t>
            </a:r>
            <a:endParaRPr lang="en-US" dirty="0" smtClean="0"/>
          </a:p>
          <a:p>
            <a:pPr lvl="1"/>
            <a:r>
              <a:rPr lang="en-US" dirty="0" err="1" smtClean="0"/>
              <a:t>Klimaat</a:t>
            </a:r>
            <a:r>
              <a:rPr lang="en-US" dirty="0" smtClean="0"/>
              <a:t> en </a:t>
            </a:r>
            <a:r>
              <a:rPr lang="en-US" dirty="0" err="1" smtClean="0"/>
              <a:t>huisvesting</a:t>
            </a:r>
            <a:r>
              <a:rPr lang="en-US" dirty="0" smtClean="0"/>
              <a:t> </a:t>
            </a:r>
            <a:r>
              <a:rPr lang="en-US" dirty="0" err="1" smtClean="0"/>
              <a:t>belangrijk</a:t>
            </a:r>
            <a:endParaRPr lang="en-US" dirty="0" smtClean="0"/>
          </a:p>
          <a:p>
            <a:pPr lvl="1"/>
            <a:r>
              <a:rPr lang="en-US" dirty="0" err="1" smtClean="0"/>
              <a:t>Niezen</a:t>
            </a:r>
            <a:r>
              <a:rPr lang="en-US" dirty="0" smtClean="0"/>
              <a:t>, </a:t>
            </a:r>
            <a:r>
              <a:rPr lang="en-US" dirty="0" err="1" smtClean="0"/>
              <a:t>etterige</a:t>
            </a:r>
            <a:r>
              <a:rPr lang="en-US" dirty="0" smtClean="0"/>
              <a:t> </a:t>
            </a:r>
            <a:r>
              <a:rPr lang="en-US" dirty="0" err="1" smtClean="0"/>
              <a:t>ogen</a:t>
            </a:r>
            <a:endParaRPr lang="en-US" dirty="0" smtClean="0"/>
          </a:p>
          <a:p>
            <a:pPr lvl="1"/>
            <a:r>
              <a:rPr lang="en-US" dirty="0" smtClean="0"/>
              <a:t>Kat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zelf</a:t>
            </a:r>
            <a:r>
              <a:rPr lang="en-US" dirty="0" smtClean="0"/>
              <a:t> </a:t>
            </a:r>
            <a:r>
              <a:rPr lang="en-US" dirty="0" err="1" smtClean="0"/>
              <a:t>genezen</a:t>
            </a:r>
            <a:endParaRPr lang="en-US" dirty="0" smtClean="0"/>
          </a:p>
          <a:p>
            <a:pPr lvl="1"/>
            <a:r>
              <a:rPr lang="en-US" dirty="0" err="1" smtClean="0"/>
              <a:t>Antibiotica</a:t>
            </a:r>
            <a:r>
              <a:rPr lang="en-US" dirty="0" smtClean="0"/>
              <a:t> </a:t>
            </a:r>
            <a:r>
              <a:rPr lang="en-US" dirty="0" err="1" smtClean="0"/>
              <a:t>kan</a:t>
            </a:r>
            <a:r>
              <a:rPr lang="en-US" dirty="0" smtClean="0"/>
              <a:t> </a:t>
            </a:r>
            <a:r>
              <a:rPr lang="en-US" dirty="0" err="1" smtClean="0"/>
              <a:t>gegeven</a:t>
            </a:r>
            <a:r>
              <a:rPr lang="en-US" dirty="0" smtClean="0"/>
              <a:t> </a:t>
            </a:r>
            <a:r>
              <a:rPr lang="en-US" dirty="0" err="1" smtClean="0"/>
              <a:t>worden</a:t>
            </a:r>
            <a:endParaRPr lang="en-US" dirty="0" smtClean="0"/>
          </a:p>
          <a:p>
            <a:pPr lvl="1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Kattenziekte</a:t>
            </a:r>
            <a:r>
              <a:rPr lang="en-US" dirty="0" smtClean="0"/>
              <a:t>:</a:t>
            </a:r>
          </a:p>
          <a:p>
            <a:pPr lvl="1"/>
            <a:r>
              <a:rPr lang="en-US" dirty="0" err="1" smtClean="0"/>
              <a:t>Virusziekte</a:t>
            </a:r>
            <a:endParaRPr lang="en-US" dirty="0" smtClean="0"/>
          </a:p>
          <a:p>
            <a:pPr lvl="1"/>
            <a:r>
              <a:rPr lang="en-US" dirty="0" err="1" smtClean="0"/>
              <a:t>Zeer</a:t>
            </a:r>
            <a:r>
              <a:rPr lang="en-US" dirty="0" smtClean="0"/>
              <a:t> </a:t>
            </a:r>
            <a:r>
              <a:rPr lang="en-US" dirty="0" err="1" smtClean="0"/>
              <a:t>besmettelijk</a:t>
            </a:r>
            <a:endParaRPr lang="en-US" dirty="0" smtClean="0"/>
          </a:p>
          <a:p>
            <a:pPr lvl="1"/>
            <a:r>
              <a:rPr lang="en-US" dirty="0" err="1" smtClean="0"/>
              <a:t>Dodelijk</a:t>
            </a:r>
            <a:endParaRPr lang="en-US" dirty="0" smtClean="0"/>
          </a:p>
          <a:p>
            <a:pPr lvl="1"/>
            <a:r>
              <a:rPr lang="en-US" dirty="0" err="1" smtClean="0"/>
              <a:t>Braken</a:t>
            </a:r>
            <a:r>
              <a:rPr lang="en-US" dirty="0" smtClean="0"/>
              <a:t>, </a:t>
            </a:r>
            <a:r>
              <a:rPr lang="en-US" dirty="0" err="1" smtClean="0"/>
              <a:t>buikpijn</a:t>
            </a:r>
            <a:r>
              <a:rPr lang="en-US" dirty="0" smtClean="0"/>
              <a:t>, </a:t>
            </a:r>
            <a:r>
              <a:rPr lang="en-US" dirty="0" err="1" smtClean="0"/>
              <a:t>diarree</a:t>
            </a:r>
            <a:r>
              <a:rPr lang="en-US" dirty="0" smtClean="0"/>
              <a:t>, </a:t>
            </a:r>
            <a:r>
              <a:rPr lang="en-US" dirty="0" err="1" smtClean="0"/>
              <a:t>koorts</a:t>
            </a:r>
            <a:r>
              <a:rPr lang="en-US" dirty="0" smtClean="0"/>
              <a:t>, </a:t>
            </a:r>
            <a:r>
              <a:rPr lang="en-US" dirty="0" err="1" smtClean="0"/>
              <a:t>uitdroging</a:t>
            </a:r>
            <a:endParaRPr lang="en-US" dirty="0" smtClean="0"/>
          </a:p>
          <a:p>
            <a:pPr lvl="1"/>
            <a:r>
              <a:rPr lang="en-US" dirty="0" smtClean="0"/>
              <a:t>½ van de </a:t>
            </a:r>
            <a:r>
              <a:rPr lang="en-US" dirty="0" err="1" smtClean="0"/>
              <a:t>besmette</a:t>
            </a:r>
            <a:r>
              <a:rPr lang="en-US" dirty="0" smtClean="0"/>
              <a:t> </a:t>
            </a:r>
            <a:r>
              <a:rPr lang="en-US" dirty="0" err="1" smtClean="0"/>
              <a:t>dieren</a:t>
            </a:r>
            <a:r>
              <a:rPr lang="en-US" dirty="0" smtClean="0"/>
              <a:t> </a:t>
            </a:r>
            <a:r>
              <a:rPr lang="en-US" dirty="0" err="1" smtClean="0"/>
              <a:t>overleefd</a:t>
            </a:r>
            <a:r>
              <a:rPr lang="en-US" dirty="0" smtClean="0"/>
              <a:t> het </a:t>
            </a:r>
            <a:r>
              <a:rPr lang="en-US" dirty="0" err="1" smtClean="0"/>
              <a:t>niet</a:t>
            </a:r>
            <a:endParaRPr lang="en-US" dirty="0" smtClean="0"/>
          </a:p>
          <a:p>
            <a:pPr lvl="1"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Wat</a:t>
            </a:r>
            <a:r>
              <a:rPr lang="en-US" dirty="0" smtClean="0"/>
              <a:t> is </a:t>
            </a:r>
            <a:r>
              <a:rPr lang="en-US" dirty="0" err="1" smtClean="0"/>
              <a:t>een</a:t>
            </a:r>
            <a:r>
              <a:rPr lang="en-US" dirty="0" smtClean="0"/>
              <a:t> </a:t>
            </a:r>
            <a:r>
              <a:rPr lang="en-US" dirty="0" err="1" smtClean="0"/>
              <a:t>vaccin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Dood</a:t>
            </a:r>
            <a:r>
              <a:rPr lang="en-US" dirty="0" smtClean="0"/>
              <a:t> of </a:t>
            </a:r>
            <a:r>
              <a:rPr lang="en-US" dirty="0" err="1" smtClean="0"/>
              <a:t>verzwakt</a:t>
            </a:r>
            <a:r>
              <a:rPr lang="en-US" dirty="0" smtClean="0"/>
              <a:t> virus </a:t>
            </a:r>
          </a:p>
          <a:p>
            <a:r>
              <a:rPr lang="en-US" dirty="0" err="1" smtClean="0"/>
              <a:t>Geïnjecteerd</a:t>
            </a:r>
            <a:r>
              <a:rPr lang="en-US" dirty="0" smtClean="0"/>
              <a:t> </a:t>
            </a:r>
            <a:r>
              <a:rPr lang="en-US" dirty="0" err="1" smtClean="0"/>
              <a:t>onder</a:t>
            </a:r>
            <a:r>
              <a:rPr lang="en-US" dirty="0" smtClean="0"/>
              <a:t> de </a:t>
            </a:r>
            <a:r>
              <a:rPr lang="en-US" dirty="0" err="1" smtClean="0"/>
              <a:t>huid</a:t>
            </a:r>
            <a:r>
              <a:rPr lang="en-US" dirty="0" smtClean="0"/>
              <a:t> of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druppels</a:t>
            </a:r>
            <a:r>
              <a:rPr lang="en-US" dirty="0" smtClean="0"/>
              <a:t> via de </a:t>
            </a:r>
            <a:r>
              <a:rPr lang="en-US" dirty="0" err="1" smtClean="0"/>
              <a:t>neus</a:t>
            </a:r>
            <a:endParaRPr lang="en-US" dirty="0" smtClean="0"/>
          </a:p>
          <a:p>
            <a:r>
              <a:rPr lang="en-US" dirty="0" err="1" smtClean="0"/>
              <a:t>Kunnen</a:t>
            </a:r>
            <a:r>
              <a:rPr lang="en-US" dirty="0" smtClean="0"/>
              <a:t> </a:t>
            </a:r>
            <a:r>
              <a:rPr lang="en-US" dirty="0" err="1" smtClean="0"/>
              <a:t>zich</a:t>
            </a:r>
            <a:r>
              <a:rPr lang="en-US" dirty="0" smtClean="0"/>
              <a:t> </a:t>
            </a:r>
            <a:r>
              <a:rPr lang="en-US" dirty="0" err="1" smtClean="0"/>
              <a:t>niet</a:t>
            </a:r>
            <a:r>
              <a:rPr lang="en-US" dirty="0" smtClean="0"/>
              <a:t> </a:t>
            </a:r>
            <a:r>
              <a:rPr lang="en-US" dirty="0" err="1" smtClean="0"/>
              <a:t>vermeerderen</a:t>
            </a:r>
            <a:endParaRPr lang="en-US" dirty="0" smtClean="0"/>
          </a:p>
          <a:p>
            <a:r>
              <a:rPr lang="en-US" dirty="0" err="1" smtClean="0"/>
              <a:t>Bouwen</a:t>
            </a:r>
            <a:r>
              <a:rPr lang="en-US" dirty="0" smtClean="0"/>
              <a:t> </a:t>
            </a:r>
            <a:r>
              <a:rPr lang="en-US" dirty="0" err="1" smtClean="0"/>
              <a:t>wel</a:t>
            </a:r>
            <a:r>
              <a:rPr lang="en-US" dirty="0" smtClean="0"/>
              <a:t> </a:t>
            </a:r>
            <a:r>
              <a:rPr lang="en-US" dirty="0" err="1" smtClean="0"/>
              <a:t>afweer</a:t>
            </a:r>
            <a:r>
              <a:rPr lang="en-US" dirty="0" smtClean="0"/>
              <a:t> op</a:t>
            </a:r>
          </a:p>
          <a:p>
            <a:r>
              <a:rPr lang="en-US" dirty="0" err="1" smtClean="0"/>
              <a:t>Hervaccinatie</a:t>
            </a:r>
            <a:r>
              <a:rPr lang="en-US" dirty="0" smtClean="0"/>
              <a:t> </a:t>
            </a:r>
            <a:r>
              <a:rPr lang="en-US" dirty="0" err="1" smtClean="0"/>
              <a:t>nodig</a:t>
            </a:r>
            <a:endParaRPr lang="nl-NL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Inhoud</a:t>
            </a:r>
            <a:r>
              <a:rPr lang="en-US" dirty="0" smtClean="0"/>
              <a:t> </a:t>
            </a:r>
            <a:r>
              <a:rPr lang="en-US" dirty="0" err="1" smtClean="0"/>
              <a:t>paspoort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Gegevens</a:t>
            </a:r>
            <a:r>
              <a:rPr lang="en-US" dirty="0" smtClean="0"/>
              <a:t> </a:t>
            </a:r>
            <a:r>
              <a:rPr lang="en-US" dirty="0" err="1" smtClean="0"/>
              <a:t>dier</a:t>
            </a:r>
            <a:endParaRPr lang="en-US" dirty="0" smtClean="0"/>
          </a:p>
          <a:p>
            <a:r>
              <a:rPr lang="en-US" dirty="0" err="1" smtClean="0"/>
              <a:t>Gegevens</a:t>
            </a:r>
            <a:r>
              <a:rPr lang="en-US" dirty="0" smtClean="0"/>
              <a:t> </a:t>
            </a:r>
            <a:r>
              <a:rPr lang="en-US" dirty="0" err="1" smtClean="0"/>
              <a:t>eigenaar</a:t>
            </a:r>
            <a:endParaRPr lang="en-US" dirty="0" smtClean="0"/>
          </a:p>
          <a:p>
            <a:r>
              <a:rPr lang="en-US" dirty="0" err="1" smtClean="0"/>
              <a:t>Chipnummer</a:t>
            </a:r>
            <a:endParaRPr lang="en-US" dirty="0" smtClean="0"/>
          </a:p>
          <a:p>
            <a:r>
              <a:rPr lang="en-US" dirty="0" err="1" smtClean="0"/>
              <a:t>Wanneer</a:t>
            </a:r>
            <a:r>
              <a:rPr lang="en-US" dirty="0" smtClean="0"/>
              <a:t> het </a:t>
            </a:r>
            <a:r>
              <a:rPr lang="en-US" dirty="0" err="1" smtClean="0"/>
              <a:t>dier</a:t>
            </a:r>
            <a:r>
              <a:rPr lang="en-US" dirty="0" smtClean="0"/>
              <a:t> </a:t>
            </a:r>
            <a:r>
              <a:rPr lang="en-US" dirty="0" err="1" smtClean="0"/>
              <a:t>ge-ent</a:t>
            </a:r>
            <a:r>
              <a:rPr lang="en-US" dirty="0" smtClean="0"/>
              <a:t> is</a:t>
            </a:r>
          </a:p>
          <a:p>
            <a:r>
              <a:rPr lang="en-US" dirty="0" err="1" smtClean="0"/>
              <a:t>Waartegen</a:t>
            </a:r>
            <a:r>
              <a:rPr lang="en-US" dirty="0" smtClean="0"/>
              <a:t> het </a:t>
            </a:r>
            <a:r>
              <a:rPr lang="en-US" dirty="0" err="1" smtClean="0"/>
              <a:t>dier</a:t>
            </a:r>
            <a:r>
              <a:rPr lang="en-US" dirty="0" smtClean="0"/>
              <a:t> </a:t>
            </a:r>
            <a:r>
              <a:rPr lang="en-US" dirty="0" err="1" smtClean="0"/>
              <a:t>ge-ent</a:t>
            </a:r>
            <a:r>
              <a:rPr lang="en-US" dirty="0" smtClean="0"/>
              <a:t> is</a:t>
            </a:r>
          </a:p>
          <a:p>
            <a:r>
              <a:rPr lang="en-US" dirty="0" err="1" smtClean="0"/>
              <a:t>Wanneer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 smtClean="0"/>
              <a:t>hervaccinatie</a:t>
            </a:r>
            <a:r>
              <a:rPr lang="en-US" dirty="0" smtClean="0"/>
              <a:t> is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Vaccinatieschema</a:t>
            </a:r>
            <a:r>
              <a:rPr lang="en-US" dirty="0" smtClean="0"/>
              <a:t> </a:t>
            </a:r>
            <a:r>
              <a:rPr lang="en-US" dirty="0" err="1" smtClean="0"/>
              <a:t>hond</a:t>
            </a:r>
            <a:r>
              <a:rPr lang="en-US" dirty="0" smtClean="0"/>
              <a:t> pup</a:t>
            </a:r>
            <a:endParaRPr lang="nl-NL" dirty="0"/>
          </a:p>
        </p:txBody>
      </p:sp>
      <p:pic>
        <p:nvPicPr>
          <p:cNvPr id="4" name="Tijdelijke aanduiding voor inhoud 3" descr="vaccinatieschema_pup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700808"/>
            <a:ext cx="8676456" cy="43204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Vaccinatieschema</a:t>
            </a:r>
            <a:r>
              <a:rPr lang="en-US" dirty="0" smtClean="0"/>
              <a:t> </a:t>
            </a:r>
            <a:r>
              <a:rPr lang="en-US" dirty="0" err="1" smtClean="0"/>
              <a:t>volwassen</a:t>
            </a:r>
            <a:r>
              <a:rPr lang="en-US" dirty="0" smtClean="0"/>
              <a:t> </a:t>
            </a:r>
            <a:r>
              <a:rPr lang="en-US" dirty="0" err="1" smtClean="0"/>
              <a:t>hond</a:t>
            </a:r>
            <a:endParaRPr lang="nl-NL" dirty="0"/>
          </a:p>
        </p:txBody>
      </p:sp>
      <p:pic>
        <p:nvPicPr>
          <p:cNvPr id="4" name="Tijdelijke aanduiding voor inhoud 3" descr="vaccinatieschema_volwassen_hond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2348880"/>
            <a:ext cx="8549135" cy="26717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Vaccinatieschema</a:t>
            </a:r>
            <a:r>
              <a:rPr lang="en-US" dirty="0" smtClean="0"/>
              <a:t> Kat</a:t>
            </a:r>
            <a:endParaRPr lang="nl-NL" dirty="0"/>
          </a:p>
        </p:txBody>
      </p:sp>
      <p:pic>
        <p:nvPicPr>
          <p:cNvPr id="4" name="Tijdelijke aanduiding voor inhoud 3" descr="vaccinatieschema_ka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23728" y="1124744"/>
            <a:ext cx="4896544" cy="5287801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Uitleg</a:t>
            </a:r>
            <a:r>
              <a:rPr lang="en-US" dirty="0" smtClean="0"/>
              <a:t> </a:t>
            </a:r>
            <a:r>
              <a:rPr lang="en-US" dirty="0" err="1" smtClean="0"/>
              <a:t>ziektes</a:t>
            </a:r>
            <a:r>
              <a:rPr lang="en-US" dirty="0" smtClean="0"/>
              <a:t> </a:t>
            </a:r>
            <a:r>
              <a:rPr lang="en-US" dirty="0" err="1" smtClean="0"/>
              <a:t>Hond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Hondenziekte</a:t>
            </a:r>
            <a:r>
              <a:rPr lang="en-US" dirty="0"/>
              <a:t> </a:t>
            </a:r>
            <a:r>
              <a:rPr lang="en-US" dirty="0" smtClean="0"/>
              <a:t>(</a:t>
            </a:r>
            <a:r>
              <a:rPr lang="en-US" dirty="0" err="1" smtClean="0"/>
              <a:t>ziekte</a:t>
            </a:r>
            <a:r>
              <a:rPr lang="en-US" dirty="0" smtClean="0"/>
              <a:t> van </a:t>
            </a:r>
            <a:r>
              <a:rPr lang="en-US" dirty="0" err="1" smtClean="0"/>
              <a:t>Carré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Virusziekte</a:t>
            </a:r>
            <a:endParaRPr lang="en-US" dirty="0" smtClean="0"/>
          </a:p>
          <a:p>
            <a:pPr lvl="1"/>
            <a:r>
              <a:rPr lang="en-US" dirty="0" err="1" smtClean="0"/>
              <a:t>Diarree</a:t>
            </a:r>
            <a:r>
              <a:rPr lang="en-US" dirty="0" smtClean="0"/>
              <a:t>, </a:t>
            </a:r>
            <a:r>
              <a:rPr lang="en-US" dirty="0" err="1" smtClean="0"/>
              <a:t>loopneus</a:t>
            </a:r>
            <a:r>
              <a:rPr lang="en-US" dirty="0" smtClean="0"/>
              <a:t>, </a:t>
            </a:r>
            <a:r>
              <a:rPr lang="en-US" dirty="0" err="1" smtClean="0"/>
              <a:t>hoesten</a:t>
            </a:r>
            <a:r>
              <a:rPr lang="en-US" dirty="0" smtClean="0"/>
              <a:t>, </a:t>
            </a:r>
            <a:r>
              <a:rPr lang="en-US" dirty="0" err="1" smtClean="0"/>
              <a:t>niezen</a:t>
            </a:r>
            <a:r>
              <a:rPr lang="en-US" dirty="0" smtClean="0"/>
              <a:t>, </a:t>
            </a:r>
            <a:r>
              <a:rPr lang="en-US" dirty="0" err="1" smtClean="0"/>
              <a:t>loopneus</a:t>
            </a:r>
            <a:endParaRPr lang="en-US" dirty="0" smtClean="0"/>
          </a:p>
          <a:p>
            <a:pPr lvl="1"/>
            <a:r>
              <a:rPr lang="en-US" dirty="0" err="1" smtClean="0"/>
              <a:t>Zeer</a:t>
            </a:r>
            <a:r>
              <a:rPr lang="en-US" dirty="0" smtClean="0"/>
              <a:t> </a:t>
            </a:r>
            <a:r>
              <a:rPr lang="en-US" dirty="0" err="1" smtClean="0"/>
              <a:t>besmettelijk</a:t>
            </a:r>
            <a:endParaRPr lang="en-US" dirty="0" smtClean="0"/>
          </a:p>
          <a:p>
            <a:pPr lvl="1"/>
            <a:r>
              <a:rPr lang="en-US" dirty="0" smtClean="0"/>
              <a:t>½ van de </a:t>
            </a:r>
            <a:r>
              <a:rPr lang="en-US" dirty="0" err="1" smtClean="0"/>
              <a:t>besmette</a:t>
            </a:r>
            <a:r>
              <a:rPr lang="en-US" dirty="0" smtClean="0"/>
              <a:t> </a:t>
            </a:r>
            <a:r>
              <a:rPr lang="en-US" dirty="0" err="1" smtClean="0"/>
              <a:t>dieren</a:t>
            </a:r>
            <a:r>
              <a:rPr lang="en-US" dirty="0" smtClean="0"/>
              <a:t> </a:t>
            </a:r>
            <a:r>
              <a:rPr lang="en-US" dirty="0" err="1" smtClean="0"/>
              <a:t>haalt</a:t>
            </a:r>
            <a:r>
              <a:rPr lang="en-US" dirty="0" smtClean="0"/>
              <a:t> het </a:t>
            </a:r>
            <a:r>
              <a:rPr lang="en-US" dirty="0" err="1" smtClean="0"/>
              <a:t>niet</a:t>
            </a:r>
            <a:endParaRPr lang="en-US" dirty="0" smtClean="0"/>
          </a:p>
          <a:p>
            <a:pPr lvl="1"/>
            <a:endParaRPr lang="en-US" dirty="0" smtClean="0"/>
          </a:p>
          <a:p>
            <a:pPr lvl="1"/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Parvo</a:t>
            </a:r>
            <a:endParaRPr lang="en-US" dirty="0" smtClean="0"/>
          </a:p>
          <a:p>
            <a:pPr lvl="1"/>
            <a:r>
              <a:rPr lang="en-US" dirty="0" err="1" smtClean="0"/>
              <a:t>Virusziekte</a:t>
            </a:r>
            <a:endParaRPr lang="en-US" dirty="0" smtClean="0"/>
          </a:p>
          <a:p>
            <a:pPr lvl="1"/>
            <a:r>
              <a:rPr lang="en-US" dirty="0" err="1" smtClean="0"/>
              <a:t>Tast</a:t>
            </a:r>
            <a:r>
              <a:rPr lang="en-US" dirty="0" smtClean="0"/>
              <a:t> </a:t>
            </a:r>
            <a:r>
              <a:rPr lang="en-US" dirty="0" err="1" smtClean="0"/>
              <a:t>spijsvertering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endParaRPr lang="en-US" dirty="0" smtClean="0"/>
          </a:p>
          <a:p>
            <a:pPr lvl="1"/>
            <a:r>
              <a:rPr lang="en-US" dirty="0" err="1" smtClean="0"/>
              <a:t>Braken</a:t>
            </a:r>
            <a:r>
              <a:rPr lang="en-US" dirty="0" smtClean="0"/>
              <a:t>, </a:t>
            </a:r>
            <a:r>
              <a:rPr lang="en-US" dirty="0" err="1" smtClean="0"/>
              <a:t>bloederige</a:t>
            </a:r>
            <a:r>
              <a:rPr lang="en-US" dirty="0" smtClean="0"/>
              <a:t> </a:t>
            </a:r>
            <a:r>
              <a:rPr lang="en-US" dirty="0" err="1" smtClean="0"/>
              <a:t>diarree</a:t>
            </a:r>
            <a:r>
              <a:rPr lang="en-US" dirty="0" smtClean="0"/>
              <a:t>, </a:t>
            </a:r>
            <a:r>
              <a:rPr lang="en-US" dirty="0" err="1" smtClean="0"/>
              <a:t>temperatuur</a:t>
            </a:r>
            <a:r>
              <a:rPr lang="en-US" dirty="0" smtClean="0"/>
              <a:t> </a:t>
            </a:r>
            <a:r>
              <a:rPr lang="en-US" dirty="0" err="1" smtClean="0"/>
              <a:t>wisselingen</a:t>
            </a:r>
            <a:endParaRPr lang="en-US" dirty="0" smtClean="0"/>
          </a:p>
          <a:p>
            <a:pPr lvl="1"/>
            <a:r>
              <a:rPr lang="en-US" dirty="0" err="1" smtClean="0"/>
              <a:t>Zeer</a:t>
            </a:r>
            <a:r>
              <a:rPr lang="en-US" dirty="0" smtClean="0"/>
              <a:t> </a:t>
            </a:r>
            <a:r>
              <a:rPr lang="en-US" dirty="0" err="1" smtClean="0"/>
              <a:t>geringe</a:t>
            </a:r>
            <a:r>
              <a:rPr lang="en-US" dirty="0" smtClean="0"/>
              <a:t> </a:t>
            </a:r>
            <a:r>
              <a:rPr lang="en-US" dirty="0" err="1" smtClean="0"/>
              <a:t>kans</a:t>
            </a:r>
            <a:r>
              <a:rPr lang="en-US" dirty="0" smtClean="0"/>
              <a:t> op </a:t>
            </a:r>
            <a:r>
              <a:rPr lang="en-US" dirty="0" err="1" smtClean="0"/>
              <a:t>genezing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Ziekte</a:t>
            </a:r>
            <a:r>
              <a:rPr lang="en-US" dirty="0" smtClean="0"/>
              <a:t> van Weil (</a:t>
            </a:r>
            <a:r>
              <a:rPr lang="en-US" dirty="0" err="1" smtClean="0"/>
              <a:t>Leptospirose</a:t>
            </a:r>
            <a:r>
              <a:rPr lang="en-US" dirty="0" smtClean="0"/>
              <a:t>):</a:t>
            </a:r>
          </a:p>
          <a:p>
            <a:pPr lvl="1"/>
            <a:r>
              <a:rPr lang="en-US" dirty="0" err="1" smtClean="0"/>
              <a:t>Bacteriële</a:t>
            </a:r>
            <a:r>
              <a:rPr lang="en-US" dirty="0" smtClean="0"/>
              <a:t> </a:t>
            </a:r>
            <a:r>
              <a:rPr lang="en-US" dirty="0" err="1" smtClean="0"/>
              <a:t>infectie</a:t>
            </a:r>
            <a:endParaRPr lang="en-US" dirty="0" smtClean="0"/>
          </a:p>
          <a:p>
            <a:pPr lvl="1"/>
            <a:r>
              <a:rPr lang="en-US" dirty="0" err="1" smtClean="0"/>
              <a:t>Tast</a:t>
            </a:r>
            <a:r>
              <a:rPr lang="en-US" dirty="0" smtClean="0"/>
              <a:t> lever en </a:t>
            </a:r>
            <a:r>
              <a:rPr lang="en-US" dirty="0" err="1" smtClean="0"/>
              <a:t>nieren</a:t>
            </a:r>
            <a:r>
              <a:rPr lang="en-US" dirty="0" smtClean="0"/>
              <a:t> </a:t>
            </a:r>
            <a:r>
              <a:rPr lang="en-US" dirty="0" err="1" smtClean="0"/>
              <a:t>aan</a:t>
            </a:r>
            <a:endParaRPr lang="en-US" dirty="0" smtClean="0"/>
          </a:p>
          <a:p>
            <a:pPr lvl="1"/>
            <a:r>
              <a:rPr lang="en-US" dirty="0" err="1" smtClean="0"/>
              <a:t>Besmetting</a:t>
            </a:r>
            <a:r>
              <a:rPr lang="en-US" dirty="0" smtClean="0"/>
              <a:t> via </a:t>
            </a:r>
            <a:r>
              <a:rPr lang="en-US" dirty="0" err="1" smtClean="0"/>
              <a:t>vervuild</a:t>
            </a:r>
            <a:r>
              <a:rPr lang="en-US" dirty="0" smtClean="0"/>
              <a:t> water</a:t>
            </a:r>
          </a:p>
          <a:p>
            <a:pPr lvl="1"/>
            <a:r>
              <a:rPr lang="en-US" dirty="0" smtClean="0"/>
              <a:t>Anorexia, </a:t>
            </a:r>
            <a:r>
              <a:rPr lang="en-US" dirty="0" err="1" smtClean="0"/>
              <a:t>braken</a:t>
            </a:r>
            <a:r>
              <a:rPr lang="en-US" dirty="0" smtClean="0"/>
              <a:t>, </a:t>
            </a:r>
            <a:r>
              <a:rPr lang="en-US" dirty="0" err="1" smtClean="0"/>
              <a:t>diarree</a:t>
            </a:r>
            <a:r>
              <a:rPr lang="en-US" dirty="0" smtClean="0"/>
              <a:t>, </a:t>
            </a:r>
            <a:r>
              <a:rPr lang="en-US" dirty="0" err="1" smtClean="0"/>
              <a:t>hoge</a:t>
            </a:r>
            <a:r>
              <a:rPr lang="en-US" dirty="0" smtClean="0"/>
              <a:t> </a:t>
            </a:r>
            <a:r>
              <a:rPr lang="en-US" dirty="0" err="1" smtClean="0"/>
              <a:t>koorts</a:t>
            </a:r>
            <a:r>
              <a:rPr lang="en-US" dirty="0" smtClean="0"/>
              <a:t>, </a:t>
            </a:r>
            <a:r>
              <a:rPr lang="en-US" dirty="0" err="1" smtClean="0"/>
              <a:t>uitdroging</a:t>
            </a:r>
            <a:endParaRPr lang="en-US" dirty="0" smtClean="0"/>
          </a:p>
          <a:p>
            <a:pPr lvl="1"/>
            <a:r>
              <a:rPr lang="en-US" dirty="0" err="1" smtClean="0"/>
              <a:t>Donkergele</a:t>
            </a:r>
            <a:r>
              <a:rPr lang="en-US" dirty="0" smtClean="0"/>
              <a:t> urine, </a:t>
            </a:r>
            <a:r>
              <a:rPr lang="en-US" dirty="0" err="1" smtClean="0"/>
              <a:t>gele</a:t>
            </a:r>
            <a:r>
              <a:rPr lang="en-US" dirty="0" smtClean="0"/>
              <a:t> </a:t>
            </a:r>
            <a:r>
              <a:rPr lang="en-US" dirty="0" err="1" smtClean="0"/>
              <a:t>slijmvliezen</a:t>
            </a:r>
            <a:endParaRPr lang="en-US" dirty="0" smtClean="0"/>
          </a:p>
          <a:p>
            <a:pPr lvl="1"/>
            <a:r>
              <a:rPr lang="en-US" dirty="0" err="1" smtClean="0"/>
              <a:t>antibioticakuur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280</TotalTime>
  <Words>255</Words>
  <Application>Microsoft Office PowerPoint</Application>
  <PresentationFormat>Diavoorstelling (4:3)</PresentationFormat>
  <Paragraphs>62</Paragraphs>
  <Slides>14</Slides>
  <Notes>0</Notes>
  <HiddenSlides>0</HiddenSlides>
  <MMClips>0</MMClips>
  <ScaleCrop>false</ScaleCrop>
  <HeadingPairs>
    <vt:vector size="4" baseType="variant"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5" baseType="lpstr">
      <vt:lpstr>Office-thema</vt:lpstr>
      <vt:lpstr>Invullen paspoort</vt:lpstr>
      <vt:lpstr>Wat is een vaccin</vt:lpstr>
      <vt:lpstr>Inhoud paspoort</vt:lpstr>
      <vt:lpstr>Vaccinatieschema hond pup</vt:lpstr>
      <vt:lpstr>Vaccinatieschema volwassen hond</vt:lpstr>
      <vt:lpstr>Vaccinatieschema Kat</vt:lpstr>
      <vt:lpstr>Uitleg ziektes Hond</vt:lpstr>
      <vt:lpstr>Dia 8</vt:lpstr>
      <vt:lpstr>Dia 9</vt:lpstr>
      <vt:lpstr>Dia 10</vt:lpstr>
      <vt:lpstr>Dia 11</vt:lpstr>
      <vt:lpstr>Dia 12</vt:lpstr>
      <vt:lpstr>Uitleg ziektes Kat</vt:lpstr>
      <vt:lpstr>Dia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Invullen paspoort</dc:title>
  <dc:creator>Expert</dc:creator>
  <cp:lastModifiedBy>Expert</cp:lastModifiedBy>
  <cp:revision>32</cp:revision>
  <dcterms:created xsi:type="dcterms:W3CDTF">2013-12-16T10:50:58Z</dcterms:created>
  <dcterms:modified xsi:type="dcterms:W3CDTF">2013-12-16T15:31:55Z</dcterms:modified>
</cp:coreProperties>
</file>