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3651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9253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443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440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0686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3654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0858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449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38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6011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CB55-0C1E-46D7-8D7D-2FC6635F5209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EB2B-1C7A-4B1D-95BC-C51A98F919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1184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FCB55-0C1E-46D7-8D7D-2FC6635F5209}" type="datetimeFigureOut">
              <a:rPr lang="nl-NL" smtClean="0"/>
              <a:t>25-9-2013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8EB2B-1C7A-4B1D-95BC-C51A98F919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6293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iMqDhZvhfM" TargetMode="External"/><Relationship Id="rId2" Type="http://schemas.openxmlformats.org/officeDocument/2006/relationships/hyperlink" Target="https://www.youtube.com/watch?v=6XT68F5QTKQ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Telefoneren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5002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Inkomende telefoongesprek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Het </a:t>
            </a:r>
            <a:r>
              <a:rPr lang="nl-NL" dirty="0"/>
              <a:t>aannemen van de telefoon bestaat uit drie onderdelen in een bepaalde volgorde:</a:t>
            </a:r>
          </a:p>
          <a:p>
            <a:pPr lvl="1"/>
            <a:r>
              <a:rPr lang="nl-NL" dirty="0"/>
              <a:t>Goedemorgen / goedemiddag / goedenavond</a:t>
            </a:r>
          </a:p>
          <a:p>
            <a:pPr lvl="1"/>
            <a:r>
              <a:rPr lang="nl-NL" dirty="0"/>
              <a:t>Bedrijfsnaam en/ of naam van de afdeling</a:t>
            </a:r>
          </a:p>
          <a:p>
            <a:pPr lvl="1"/>
            <a:r>
              <a:rPr lang="nl-NL" dirty="0"/>
              <a:t>Eigen naam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3305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Inkomende telefoongesprek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Overige aandachtspunten:</a:t>
            </a:r>
          </a:p>
          <a:p>
            <a:pPr lvl="1"/>
            <a:r>
              <a:rPr lang="nl-NL" dirty="0" smtClean="0"/>
              <a:t>Laat de telefoon niet te lang overgaan</a:t>
            </a:r>
          </a:p>
          <a:p>
            <a:pPr lvl="1"/>
            <a:r>
              <a:rPr lang="nl-NL" dirty="0" smtClean="0"/>
              <a:t>Zorg dat je de naam van de beller goed verstaat (eventueel laten herhalen)</a:t>
            </a:r>
          </a:p>
          <a:p>
            <a:pPr lvl="1"/>
            <a:r>
              <a:rPr lang="nl-NL" dirty="0" smtClean="0"/>
              <a:t>Neem eventueel een boodschap aan als het gesprek bestemd is voor iemand die niet bereikbaar is.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912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gaat hier mis?</a:t>
            </a:r>
            <a:endParaRPr lang="nl-NL" dirty="0" smtClean="0">
              <a:hlinkClick r:id="rId2"/>
            </a:endParaRPr>
          </a:p>
          <a:p>
            <a:pPr lvl="1"/>
            <a:r>
              <a:rPr lang="nl-NL" dirty="0" smtClean="0">
                <a:hlinkClick r:id="rId2"/>
              </a:rPr>
              <a:t>https://www.youtube.com/watch?v=6XT68F5QTKQ</a:t>
            </a:r>
            <a:endParaRPr lang="nl-NL" dirty="0" smtClean="0"/>
          </a:p>
          <a:p>
            <a:endParaRPr lang="nl-NL" dirty="0"/>
          </a:p>
          <a:p>
            <a:pPr lvl="1"/>
            <a:r>
              <a:rPr lang="nl-NL" dirty="0" smtClean="0">
                <a:hlinkClick r:id="rId3"/>
              </a:rPr>
              <a:t>https://www.youtube.com/watch?v=AiMqDhZvhfM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811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Uitgaande telefoongesprek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Als </a:t>
            </a:r>
            <a:r>
              <a:rPr lang="nl-NL" dirty="0"/>
              <a:t>je opbelt namens een bedrijf zeg je:</a:t>
            </a:r>
          </a:p>
          <a:p>
            <a:pPr lvl="1"/>
            <a:r>
              <a:rPr lang="nl-NL" dirty="0"/>
              <a:t>Goedemorgen / goedemiddag / goedenavond</a:t>
            </a:r>
          </a:p>
          <a:p>
            <a:pPr lvl="1"/>
            <a:r>
              <a:rPr lang="nl-NL" dirty="0"/>
              <a:t>Eigen naam</a:t>
            </a:r>
          </a:p>
          <a:p>
            <a:pPr lvl="1"/>
            <a:r>
              <a:rPr lang="nl-NL" dirty="0"/>
              <a:t>Bedrijfsnaam en/ of naam van de afdeling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794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Uitgaande telefoongesprek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Overige aandachtspunten:</a:t>
            </a:r>
          </a:p>
          <a:p>
            <a:pPr lvl="1"/>
            <a:r>
              <a:rPr lang="nl-NL" dirty="0" smtClean="0"/>
              <a:t>Zorg voor een goede voorbereiding (noteer vragen die je wilt stellen)</a:t>
            </a:r>
          </a:p>
          <a:p>
            <a:pPr lvl="1"/>
            <a:r>
              <a:rPr lang="nl-NL" dirty="0" smtClean="0"/>
              <a:t>Vraag of iemand tijd voor je heeft</a:t>
            </a:r>
          </a:p>
          <a:p>
            <a:pPr lvl="1"/>
            <a:r>
              <a:rPr lang="nl-NL" dirty="0" smtClean="0"/>
              <a:t>Vraag naar degene die jouw vragen het beste kan beantwoorden</a:t>
            </a:r>
          </a:p>
          <a:p>
            <a:pPr lvl="1"/>
            <a:r>
              <a:rPr lang="nl-NL" dirty="0" smtClean="0"/>
              <a:t>Meld altijd het doel van je telefoongesprek</a:t>
            </a:r>
          </a:p>
          <a:p>
            <a:pPr lvl="1"/>
            <a:r>
              <a:rPr lang="nl-NL" dirty="0" smtClean="0"/>
              <a:t>Maak notities tijdens het gesprek</a:t>
            </a:r>
          </a:p>
          <a:p>
            <a:pPr lvl="1"/>
            <a:r>
              <a:rPr lang="nl-NL" dirty="0" smtClean="0"/>
              <a:t>Bedank je gesprekspartner voor zijn aandacht / tijd / medewerking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7070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Groep van 3 personen</a:t>
            </a:r>
          </a:p>
          <a:p>
            <a:r>
              <a:rPr lang="nl-NL" dirty="0" smtClean="0"/>
              <a:t>Rolverdeling:</a:t>
            </a:r>
          </a:p>
          <a:p>
            <a:pPr lvl="1"/>
            <a:r>
              <a:rPr lang="nl-NL" dirty="0" smtClean="0"/>
              <a:t>Wie is de klant? </a:t>
            </a:r>
          </a:p>
          <a:p>
            <a:pPr lvl="1"/>
            <a:r>
              <a:rPr lang="nl-NL" dirty="0" smtClean="0"/>
              <a:t>Wie is de pensionhouder?</a:t>
            </a:r>
          </a:p>
          <a:p>
            <a:pPr lvl="1"/>
            <a:r>
              <a:rPr lang="nl-NL" dirty="0" smtClean="0"/>
              <a:t>Wie is de dierenarts?</a:t>
            </a:r>
          </a:p>
          <a:p>
            <a:r>
              <a:rPr lang="nl-NL" dirty="0" smtClean="0"/>
              <a:t>Werk samen het gesprek uit</a:t>
            </a:r>
          </a:p>
        </p:txBody>
      </p:sp>
    </p:spTree>
    <p:extLst>
      <p:ext uri="{BB962C8B-B14F-4D97-AF65-F5344CB8AC3E}">
        <p14:creationId xmlns:p14="http://schemas.microsoft.com/office/powerpoint/2010/main" val="820684799"/>
      </p:ext>
    </p:extLst>
  </p:cSld>
  <p:clrMapOvr>
    <a:masterClrMapping/>
  </p:clrMapOvr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199</Words>
  <Application>Microsoft Office PowerPoint</Application>
  <PresentationFormat>Diavoorstelling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1_Kantoorthema</vt:lpstr>
      <vt:lpstr>Telefoneren</vt:lpstr>
      <vt:lpstr>Inkomende telefoongesprek</vt:lpstr>
      <vt:lpstr>Inkomende telefoongesprek</vt:lpstr>
      <vt:lpstr>Voorbeelden</vt:lpstr>
      <vt:lpstr>Uitgaande telefoongesprek</vt:lpstr>
      <vt:lpstr>Uitgaande telefoongesprek</vt:lpstr>
      <vt:lpstr>De opdracht</vt:lpstr>
    </vt:vector>
  </TitlesOfParts>
  <Company>Helicon Opleidingen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Telefoneren</dc:title>
  <dc:creator>Mieke Theunissen</dc:creator>
  <cp:lastModifiedBy>Mieke Theunissen</cp:lastModifiedBy>
  <cp:revision>2</cp:revision>
  <dcterms:created xsi:type="dcterms:W3CDTF">2013-09-25T09:10:12Z</dcterms:created>
  <dcterms:modified xsi:type="dcterms:W3CDTF">2013-09-25T09:27:07Z</dcterms:modified>
</cp:coreProperties>
</file>