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1" r:id="rId5"/>
    <p:sldId id="262" r:id="rId6"/>
    <p:sldId id="265" r:id="rId7"/>
    <p:sldId id="260" r:id="rId8"/>
    <p:sldId id="263" r:id="rId9"/>
    <p:sldId id="266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5B5B"/>
    <a:srgbClr val="0581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76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877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360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62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6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91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24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90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79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4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670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FCB55-0C1E-46D7-8D7D-2FC6635F5209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25-9-2013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8EB2B-1C7A-4B1D-95BC-C51A98F919FA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46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frm=1&amp;source=images&amp;cd=&amp;cad=rja&amp;docid=v9eC398oEkXxZM&amp;tbnid=TiZjGgcy1X_-cM:&amp;ved=0CAUQjRw&amp;url=http://www.simonly.eu/nl/sim-only-zakelijk/&amp;ei=aNYuUt7SA-Or0QWJiIGABg&amp;bvm=bv.51773540,d.ZG4&amp;psig=AFQjCNEVqH_15c5bOG9IOy4fQ5eHCk-VJA&amp;ust=137888763225513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feature=player_detailpage&amp;v=HjmLajU5VXI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Mijn paard verkopen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 maak ik een goede paardenverkoop advertentie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23018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Paard verkopen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Emotionele gebeurtenis</a:t>
            </a:r>
          </a:p>
          <a:p>
            <a:r>
              <a:rPr lang="nl-NL" dirty="0" smtClean="0"/>
              <a:t>Rationele beslissing</a:t>
            </a:r>
            <a:endParaRPr lang="nl-NL" dirty="0"/>
          </a:p>
        </p:txBody>
      </p:sp>
      <p:pic>
        <p:nvPicPr>
          <p:cNvPr id="1026" name="Picture 2" descr="http://www.simonly.eu/images/images/sim-only-zakelij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356992"/>
            <a:ext cx="2442642" cy="162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4668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Advertentie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Advertentie tekst </a:t>
            </a:r>
          </a:p>
          <a:p>
            <a:r>
              <a:rPr lang="nl-NL" dirty="0" smtClean="0"/>
              <a:t>Verkoopfoto’s</a:t>
            </a:r>
          </a:p>
          <a:p>
            <a:r>
              <a:rPr lang="nl-NL" dirty="0" smtClean="0"/>
              <a:t>Verkoopfilm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14511"/>
            <a:ext cx="2967106" cy="393476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9481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Advertentie tekst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Wat wil de koper weten?</a:t>
            </a:r>
          </a:p>
          <a:p>
            <a:endParaRPr lang="nl-NL" dirty="0"/>
          </a:p>
          <a:p>
            <a:r>
              <a:rPr lang="nl-NL" dirty="0" smtClean="0"/>
              <a:t>Aanvullende feiten over het paard</a:t>
            </a:r>
          </a:p>
          <a:p>
            <a:pPr lvl="1"/>
            <a:r>
              <a:rPr lang="nl-NL" dirty="0" smtClean="0"/>
              <a:t>Afstamming</a:t>
            </a:r>
          </a:p>
          <a:p>
            <a:pPr lvl="1"/>
            <a:r>
              <a:rPr lang="nl-NL" dirty="0" smtClean="0"/>
              <a:t>Sportprestaties</a:t>
            </a:r>
          </a:p>
          <a:p>
            <a:pPr lvl="1"/>
            <a:r>
              <a:rPr lang="nl-NL" dirty="0" smtClean="0"/>
              <a:t>Reden van verkoop</a:t>
            </a:r>
          </a:p>
          <a:p>
            <a:pPr lvl="1"/>
            <a:r>
              <a:rPr lang="nl-NL" dirty="0" smtClean="0"/>
              <a:t>Bijzonderheden van het paard (verkeersmak, makkelijk te laden op de trailer)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Voorkom invulling van profiel van de koper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45631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Verkoopfoto’s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Maak goede profiel foto’s op stand en portretfoto’s</a:t>
            </a:r>
          </a:p>
          <a:p>
            <a:pPr lvl="1"/>
            <a:r>
              <a:rPr lang="nl-NL" dirty="0" smtClean="0"/>
              <a:t>Tip: fotografeer op ooghoogte van het paard</a:t>
            </a:r>
          </a:p>
          <a:p>
            <a:r>
              <a:rPr lang="nl-NL" dirty="0" smtClean="0"/>
              <a:t>Maak actiefoto’s onder het zadel</a:t>
            </a:r>
          </a:p>
          <a:p>
            <a:pPr lvl="1"/>
            <a:r>
              <a:rPr lang="nl-NL" dirty="0" smtClean="0"/>
              <a:t>Tip: fotografeer de draf; relatief makkelijk </a:t>
            </a:r>
            <a:r>
              <a:rPr lang="nl-NL" dirty="0" err="1" smtClean="0"/>
              <a:t>ivm</a:t>
            </a:r>
            <a:r>
              <a:rPr lang="nl-NL" dirty="0" smtClean="0"/>
              <a:t> tweetakt gang</a:t>
            </a:r>
          </a:p>
          <a:p>
            <a:pPr lvl="1"/>
            <a:r>
              <a:rPr lang="nl-NL" dirty="0" smtClean="0"/>
              <a:t>Tip: fotografeer de galop in een omhooggaand moment</a:t>
            </a:r>
          </a:p>
          <a:p>
            <a:pPr lvl="1"/>
            <a:r>
              <a:rPr lang="nl-NL" dirty="0" smtClean="0"/>
              <a:t>Tip: springfoto’s zijn het mooist wanneer het paard net zijn voorbenen vouwt op de sprong of in het zweefmoment boven de hindernis</a:t>
            </a:r>
          </a:p>
          <a:p>
            <a:r>
              <a:rPr lang="nl-NL" dirty="0" smtClean="0"/>
              <a:t>Fotografeer </a:t>
            </a:r>
            <a:r>
              <a:rPr lang="nl-NL" dirty="0"/>
              <a:t>nooit tegen het licht in.</a:t>
            </a:r>
          </a:p>
          <a:p>
            <a:r>
              <a:rPr lang="nl-NL" dirty="0" smtClean="0"/>
              <a:t>Fotografeer </a:t>
            </a:r>
            <a:r>
              <a:rPr lang="nl-NL" dirty="0"/>
              <a:t>bij voldoende licht.</a:t>
            </a:r>
          </a:p>
          <a:p>
            <a:r>
              <a:rPr lang="nl-NL" dirty="0"/>
              <a:t>Kies een prettige, rustige achtergrond. Het liefst met voldoende afstand tussen paard en achtergrond, zodat het paard beter uit het plaatje springt.</a:t>
            </a:r>
          </a:p>
        </p:txBody>
      </p:sp>
    </p:spTree>
    <p:extLst>
      <p:ext uri="{BB962C8B-B14F-4D97-AF65-F5344CB8AC3E}">
        <p14:creationId xmlns:p14="http://schemas.microsoft.com/office/powerpoint/2010/main" val="3707457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991" y="3356992"/>
            <a:ext cx="3715493" cy="278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99" b="10806"/>
          <a:stretch/>
        </p:blipFill>
        <p:spPr bwMode="auto">
          <a:xfrm>
            <a:off x="5148064" y="32437"/>
            <a:ext cx="3660847" cy="332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34" y="280717"/>
            <a:ext cx="4084711" cy="272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146" y="3425608"/>
            <a:ext cx="3800766" cy="271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3735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Verkoopfilm - opname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Vraag </a:t>
            </a:r>
            <a:r>
              <a:rPr lang="nl-NL" dirty="0"/>
              <a:t>niet te veel van </a:t>
            </a:r>
            <a:r>
              <a:rPr lang="nl-NL" dirty="0" smtClean="0"/>
              <a:t>je</a:t>
            </a:r>
            <a:r>
              <a:rPr lang="nl-NL" dirty="0" smtClean="0"/>
              <a:t> </a:t>
            </a:r>
            <a:r>
              <a:rPr lang="nl-NL" dirty="0"/>
              <a:t>paard. Wil het vandaag niet, probeer het dan morgen. Vermoeide of </a:t>
            </a:r>
            <a:r>
              <a:rPr lang="nl-NL" dirty="0" smtClean="0"/>
              <a:t>gestreste </a:t>
            </a:r>
            <a:r>
              <a:rPr lang="nl-NL" dirty="0"/>
              <a:t>paarden zijn nooit mooi op beeld.</a:t>
            </a:r>
          </a:p>
          <a:p>
            <a:r>
              <a:rPr lang="nl-NL" dirty="0" smtClean="0"/>
              <a:t>Richt </a:t>
            </a:r>
            <a:r>
              <a:rPr lang="nl-NL" dirty="0" smtClean="0"/>
              <a:t>je</a:t>
            </a:r>
            <a:r>
              <a:rPr lang="nl-NL" dirty="0" smtClean="0"/>
              <a:t> </a:t>
            </a:r>
            <a:r>
              <a:rPr lang="nl-NL" dirty="0"/>
              <a:t>op bepaalde 'lijntjes' in tegenstelling tot 360 graden, non-stop, mee blijven draaien. Hiermee </a:t>
            </a:r>
            <a:r>
              <a:rPr lang="nl-NL" dirty="0" smtClean="0"/>
              <a:t>houd je </a:t>
            </a:r>
            <a:r>
              <a:rPr lang="nl-NL" dirty="0"/>
              <a:t>de concentratie vast van paard en ruiter, </a:t>
            </a:r>
            <a:r>
              <a:rPr lang="nl-NL" dirty="0" smtClean="0"/>
              <a:t>als wel </a:t>
            </a:r>
            <a:r>
              <a:rPr lang="nl-NL" dirty="0"/>
              <a:t>de cameraman.</a:t>
            </a:r>
          </a:p>
          <a:p>
            <a:r>
              <a:rPr lang="nl-NL" dirty="0" smtClean="0"/>
              <a:t>Bepaal </a:t>
            </a:r>
            <a:r>
              <a:rPr lang="nl-NL" dirty="0"/>
              <a:t>van te voren de richting van beweging. Op deze manier </a:t>
            </a:r>
            <a:r>
              <a:rPr lang="nl-NL" dirty="0" smtClean="0"/>
              <a:t>kun je </a:t>
            </a:r>
            <a:r>
              <a:rPr lang="nl-NL" dirty="0"/>
              <a:t>de camera 'voor' het paard plaatsen.</a:t>
            </a:r>
          </a:p>
          <a:p>
            <a:r>
              <a:rPr lang="nl-NL" dirty="0" smtClean="0"/>
              <a:t>Film </a:t>
            </a:r>
            <a:r>
              <a:rPr lang="nl-NL" dirty="0"/>
              <a:t>nooit tegen het licht in.</a:t>
            </a:r>
          </a:p>
          <a:p>
            <a:r>
              <a:rPr lang="nl-NL" dirty="0" smtClean="0"/>
              <a:t>Film </a:t>
            </a:r>
            <a:r>
              <a:rPr lang="nl-NL" dirty="0"/>
              <a:t>bij voldoende licht.</a:t>
            </a:r>
          </a:p>
          <a:p>
            <a:r>
              <a:rPr lang="nl-NL" dirty="0" smtClean="0"/>
              <a:t>Kies </a:t>
            </a:r>
            <a:r>
              <a:rPr lang="nl-NL" dirty="0"/>
              <a:t>een prettige, rustige achtergrond. Het liefst met voldoende afstand tussen paard en achtergrond, zodat het paard beter uit het plaatje springt</a:t>
            </a:r>
            <a:r>
              <a:rPr lang="nl-NL" dirty="0" smtClean="0"/>
              <a:t>.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68736"/>
            <a:ext cx="1705372" cy="39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418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Verkoopfilm - montage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Ga </a:t>
            </a:r>
            <a:r>
              <a:rPr lang="nl-NL" dirty="0"/>
              <a:t>er nooit van uit dat de laatste takes de beste zijn; paarden raken vaak vermoeid en blijken achteraf gezien in het begin beter te lopen/springen dan bij de laatste opnames.</a:t>
            </a:r>
          </a:p>
          <a:p>
            <a:r>
              <a:rPr lang="nl-NL" dirty="0" smtClean="0"/>
              <a:t>Laat </a:t>
            </a:r>
            <a:r>
              <a:rPr lang="nl-NL" dirty="0"/>
              <a:t>de basisgangen zien</a:t>
            </a:r>
          </a:p>
          <a:p>
            <a:r>
              <a:rPr lang="nl-NL" dirty="0" smtClean="0"/>
              <a:t>Kies </a:t>
            </a:r>
            <a:r>
              <a:rPr lang="nl-NL" dirty="0"/>
              <a:t>niet te veel sprongen/lijntjes, pak er één of twee uit.</a:t>
            </a:r>
          </a:p>
          <a:p>
            <a:r>
              <a:rPr lang="nl-NL" dirty="0" smtClean="0"/>
              <a:t>Herhaal </a:t>
            </a:r>
            <a:r>
              <a:rPr lang="nl-NL" dirty="0"/>
              <a:t>de beste lijnen, voeg eventueel een 50% </a:t>
            </a:r>
            <a:r>
              <a:rPr lang="nl-NL" dirty="0" smtClean="0"/>
              <a:t>slow motion </a:t>
            </a:r>
            <a:r>
              <a:rPr lang="nl-NL" dirty="0"/>
              <a:t>toe.</a:t>
            </a:r>
          </a:p>
          <a:p>
            <a:r>
              <a:rPr lang="nl-NL" dirty="0" smtClean="0"/>
              <a:t>Hou </a:t>
            </a:r>
            <a:r>
              <a:rPr lang="nl-NL" dirty="0"/>
              <a:t>het bondig, het doel is om de interesse te wekken voor uw paard, niet om een compleet beeld te geven. Indien men echt </a:t>
            </a:r>
            <a:r>
              <a:rPr lang="nl-NL" dirty="0" smtClean="0"/>
              <a:t>geïnteresseerd </a:t>
            </a:r>
            <a:r>
              <a:rPr lang="nl-NL" dirty="0"/>
              <a:t>is in uw paard, </a:t>
            </a:r>
            <a:r>
              <a:rPr lang="nl-NL" dirty="0" smtClean="0"/>
              <a:t>nodig je </a:t>
            </a:r>
            <a:r>
              <a:rPr lang="nl-NL" dirty="0"/>
              <a:t>deze uit voor een 'live' bezichtiging</a:t>
            </a:r>
            <a:r>
              <a:rPr lang="nl-NL" dirty="0" smtClean="0"/>
              <a:t>.</a:t>
            </a:r>
          </a:p>
          <a:p>
            <a:r>
              <a:rPr lang="nl-NL" dirty="0" smtClean="0">
                <a:hlinkClick r:id="rId2"/>
              </a:rPr>
              <a:t>Voorbeeld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9438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goede paardenverkoopadvertentie van jouw paard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27167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614</TotalTime>
  <Words>408</Words>
  <Application>Microsoft Office PowerPoint</Application>
  <PresentationFormat>Diavoorstelling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Mijn paard verkopen</vt:lpstr>
      <vt:lpstr>Paard verkopen</vt:lpstr>
      <vt:lpstr>Advertentie maken</vt:lpstr>
      <vt:lpstr>Advertentie tekst</vt:lpstr>
      <vt:lpstr>Verkoopfoto’s</vt:lpstr>
      <vt:lpstr>PowerPoint-presentatie</vt:lpstr>
      <vt:lpstr>Verkoopfilm - opname</vt:lpstr>
      <vt:lpstr>Verkoopfilm - montage</vt:lpstr>
      <vt:lpstr>Opdracht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Mieke Theunissen</dc:creator>
  <cp:lastModifiedBy>Mieke Theunissen</cp:lastModifiedBy>
  <cp:revision>21</cp:revision>
  <dcterms:created xsi:type="dcterms:W3CDTF">2013-09-10T07:12:22Z</dcterms:created>
  <dcterms:modified xsi:type="dcterms:W3CDTF">2013-09-25T09:30:09Z</dcterms:modified>
</cp:coreProperties>
</file>