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66" d="100"/>
          <a:sy n="66" d="100"/>
        </p:scale>
        <p:origin x="-1506" y="-14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het opmaakprofiel van de modelondertitel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E79ED0-8670-49D6-94C3-EB9319CAE7FA}" type="datetimeFigureOut">
              <a:rPr lang="nl-NL" smtClean="0"/>
              <a:pPr/>
              <a:t>4-2-2013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7DA733-F2E3-48C9-99A8-F5C9D240D808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E79ED0-8670-49D6-94C3-EB9319CAE7FA}" type="datetimeFigureOut">
              <a:rPr lang="nl-NL" smtClean="0"/>
              <a:pPr/>
              <a:t>4-2-2013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7DA733-F2E3-48C9-99A8-F5C9D240D808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E79ED0-8670-49D6-94C3-EB9319CAE7FA}" type="datetimeFigureOut">
              <a:rPr lang="nl-NL" smtClean="0"/>
              <a:pPr/>
              <a:t>4-2-2013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7DA733-F2E3-48C9-99A8-F5C9D240D808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E79ED0-8670-49D6-94C3-EB9319CAE7FA}" type="datetimeFigureOut">
              <a:rPr lang="nl-NL" smtClean="0"/>
              <a:pPr/>
              <a:t>4-2-2013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7DA733-F2E3-48C9-99A8-F5C9D240D808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E79ED0-8670-49D6-94C3-EB9319CAE7FA}" type="datetimeFigureOut">
              <a:rPr lang="nl-NL" smtClean="0"/>
              <a:pPr/>
              <a:t>4-2-2013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7DA733-F2E3-48C9-99A8-F5C9D240D808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E79ED0-8670-49D6-94C3-EB9319CAE7FA}" type="datetimeFigureOut">
              <a:rPr lang="nl-NL" smtClean="0"/>
              <a:pPr/>
              <a:t>4-2-2013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7DA733-F2E3-48C9-99A8-F5C9D240D808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E79ED0-8670-49D6-94C3-EB9319CAE7FA}" type="datetimeFigureOut">
              <a:rPr lang="nl-NL" smtClean="0"/>
              <a:pPr/>
              <a:t>4-2-2013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7DA733-F2E3-48C9-99A8-F5C9D240D808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E79ED0-8670-49D6-94C3-EB9319CAE7FA}" type="datetimeFigureOut">
              <a:rPr lang="nl-NL" smtClean="0"/>
              <a:pPr/>
              <a:t>4-2-2013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7DA733-F2E3-48C9-99A8-F5C9D240D808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E79ED0-8670-49D6-94C3-EB9319CAE7FA}" type="datetimeFigureOut">
              <a:rPr lang="nl-NL" smtClean="0"/>
              <a:pPr/>
              <a:t>4-2-2013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7DA733-F2E3-48C9-99A8-F5C9D240D808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E79ED0-8670-49D6-94C3-EB9319CAE7FA}" type="datetimeFigureOut">
              <a:rPr lang="nl-NL" smtClean="0"/>
              <a:pPr/>
              <a:t>4-2-2013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7DA733-F2E3-48C9-99A8-F5C9D240D808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E79ED0-8670-49D6-94C3-EB9319CAE7FA}" type="datetimeFigureOut">
              <a:rPr lang="nl-NL" smtClean="0"/>
              <a:pPr/>
              <a:t>4-2-2013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7DA733-F2E3-48C9-99A8-F5C9D240D808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DE79ED0-8670-49D6-94C3-EB9319CAE7FA}" type="datetimeFigureOut">
              <a:rPr lang="nl-NL" smtClean="0"/>
              <a:pPr/>
              <a:t>4-2-2013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07DA733-F2E3-48C9-99A8-F5C9D240D808}" type="slidenum">
              <a:rPr lang="nl-NL" smtClean="0"/>
              <a:pPr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/>
          <p:cNvSpPr txBox="1">
            <a:spLocks/>
          </p:cNvSpPr>
          <p:nvPr/>
        </p:nvSpPr>
        <p:spPr>
          <a:xfrm>
            <a:off x="683568" y="476673"/>
            <a:ext cx="7772400" cy="792088"/>
          </a:xfrm>
          <a:prstGeom prst="rect">
            <a:avLst/>
          </a:prstGeom>
        </p:spPr>
        <p:txBody>
          <a:bodyPr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nl-NL" sz="44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4">
                    <a:lumMod val="75000"/>
                  </a:schemeClr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Het werkwoord </a:t>
            </a:r>
            <a:r>
              <a:rPr kumimoji="0" lang="nl-NL" sz="4400" b="1" i="1" u="none" strike="noStrike" kern="1200" cap="none" spc="0" normalizeH="0" baseline="0" noProof="0" dirty="0" smtClean="0">
                <a:ln>
                  <a:noFill/>
                </a:ln>
                <a:solidFill>
                  <a:schemeClr val="accent4">
                    <a:lumMod val="75000"/>
                  </a:schemeClr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aller </a:t>
            </a:r>
            <a:r>
              <a:rPr kumimoji="0" lang="nl-NL" sz="44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4">
                    <a:lumMod val="75000"/>
                  </a:schemeClr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(= gaan)</a:t>
            </a:r>
            <a:endParaRPr kumimoji="0" lang="nl-NL" sz="4400" b="1" i="0" u="none" strike="noStrike" kern="1200" cap="none" spc="0" normalizeH="0" baseline="0" noProof="0" dirty="0">
              <a:ln>
                <a:noFill/>
              </a:ln>
              <a:solidFill>
                <a:schemeClr val="accent4">
                  <a:lumMod val="75000"/>
                </a:schemeClr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5" name="Ondertitel 4"/>
          <p:cNvSpPr txBox="1">
            <a:spLocks/>
          </p:cNvSpPr>
          <p:nvPr/>
        </p:nvSpPr>
        <p:spPr>
          <a:xfrm>
            <a:off x="683568" y="1484784"/>
            <a:ext cx="7776864" cy="4752528"/>
          </a:xfrm>
          <a:prstGeom prst="rect">
            <a:avLst/>
          </a:prstGeom>
        </p:spPr>
        <p:txBody>
          <a:bodyPr>
            <a:normAutofit/>
          </a:bodyPr>
          <a:lstStyle/>
          <a:p>
            <a:pPr>
              <a:buNone/>
            </a:pPr>
            <a:r>
              <a:rPr lang="nl-NL" sz="3200" u="sng" dirty="0" smtClean="0"/>
              <a:t>vervoeging			vertaling		</a:t>
            </a:r>
          </a:p>
          <a:p>
            <a:pPr>
              <a:buNone/>
            </a:pPr>
            <a:endParaRPr lang="nl-NL" sz="3200" dirty="0" smtClean="0"/>
          </a:p>
          <a:p>
            <a:pPr>
              <a:buNone/>
            </a:pPr>
            <a:r>
              <a:rPr lang="nl-NL" sz="3200" dirty="0" smtClean="0">
                <a:solidFill>
                  <a:schemeClr val="tx1"/>
                </a:solidFill>
              </a:rPr>
              <a:t>je </a:t>
            </a:r>
            <a:r>
              <a:rPr lang="nl-NL" sz="3200" b="1" dirty="0" err="1" smtClean="0">
                <a:solidFill>
                  <a:srgbClr val="FF0000"/>
                </a:solidFill>
              </a:rPr>
              <a:t>vais</a:t>
            </a:r>
            <a:r>
              <a:rPr lang="nl-NL" sz="3200" b="1" dirty="0" smtClean="0">
                <a:solidFill>
                  <a:srgbClr val="009900"/>
                </a:solidFill>
              </a:rPr>
              <a:t>			</a:t>
            </a:r>
            <a:r>
              <a:rPr lang="nl-NL" sz="3200" dirty="0" smtClean="0"/>
              <a:t>ik ga</a:t>
            </a:r>
            <a:endParaRPr lang="nl-NL" sz="3200" b="1" dirty="0" smtClean="0">
              <a:solidFill>
                <a:srgbClr val="009900"/>
              </a:solidFill>
            </a:endParaRPr>
          </a:p>
          <a:p>
            <a:pPr>
              <a:buNone/>
            </a:pPr>
            <a:r>
              <a:rPr lang="nl-NL" sz="3200" dirty="0" err="1" smtClean="0">
                <a:solidFill>
                  <a:schemeClr val="tx1"/>
                </a:solidFill>
              </a:rPr>
              <a:t>tu</a:t>
            </a:r>
            <a:r>
              <a:rPr lang="nl-NL" sz="3200" dirty="0" smtClean="0">
                <a:solidFill>
                  <a:schemeClr val="tx1"/>
                </a:solidFill>
              </a:rPr>
              <a:t> </a:t>
            </a:r>
            <a:r>
              <a:rPr lang="nl-NL" sz="3200" b="1" dirty="0" err="1">
                <a:solidFill>
                  <a:srgbClr val="FF0000"/>
                </a:solidFill>
              </a:rPr>
              <a:t>v</a:t>
            </a:r>
            <a:r>
              <a:rPr lang="nl-NL" sz="3200" b="1" dirty="0" err="1" smtClean="0">
                <a:solidFill>
                  <a:srgbClr val="FF0000"/>
                </a:solidFill>
              </a:rPr>
              <a:t>as</a:t>
            </a:r>
            <a:r>
              <a:rPr lang="nl-NL" sz="3200" b="1" dirty="0" smtClean="0">
                <a:solidFill>
                  <a:srgbClr val="009900"/>
                </a:solidFill>
              </a:rPr>
              <a:t>			</a:t>
            </a:r>
            <a:r>
              <a:rPr lang="nl-NL" sz="3200" dirty="0" smtClean="0"/>
              <a:t>jij gaat</a:t>
            </a:r>
          </a:p>
          <a:p>
            <a:pPr>
              <a:buNone/>
            </a:pPr>
            <a:r>
              <a:rPr lang="nl-NL" sz="3200" dirty="0" err="1" smtClean="0"/>
              <a:t>il</a:t>
            </a:r>
            <a:r>
              <a:rPr lang="nl-NL" sz="3200" dirty="0" smtClean="0"/>
              <a:t>/</a:t>
            </a:r>
            <a:r>
              <a:rPr lang="nl-NL" sz="3200" dirty="0" err="1" smtClean="0"/>
              <a:t>elle</a:t>
            </a:r>
            <a:r>
              <a:rPr lang="nl-NL" sz="3200" dirty="0" smtClean="0"/>
              <a:t>/</a:t>
            </a:r>
            <a:r>
              <a:rPr lang="nl-NL" sz="3200" dirty="0" err="1" smtClean="0"/>
              <a:t>on</a:t>
            </a:r>
            <a:r>
              <a:rPr lang="nl-NL" sz="3200" dirty="0" smtClean="0"/>
              <a:t> </a:t>
            </a:r>
            <a:r>
              <a:rPr lang="nl-NL" sz="3200" b="1" dirty="0" smtClean="0">
                <a:solidFill>
                  <a:srgbClr val="FF0000"/>
                </a:solidFill>
              </a:rPr>
              <a:t>va</a:t>
            </a:r>
            <a:r>
              <a:rPr lang="nl-NL" sz="3200" b="1" dirty="0" smtClean="0">
                <a:solidFill>
                  <a:srgbClr val="009900"/>
                </a:solidFill>
              </a:rPr>
              <a:t>		</a:t>
            </a:r>
            <a:r>
              <a:rPr lang="nl-NL" sz="3200" dirty="0" smtClean="0"/>
              <a:t>hij/zij/men gaat</a:t>
            </a:r>
          </a:p>
          <a:p>
            <a:pPr>
              <a:buNone/>
            </a:pPr>
            <a:endParaRPr lang="nl-NL" sz="3200" dirty="0" smtClean="0"/>
          </a:p>
          <a:p>
            <a:pPr>
              <a:buNone/>
            </a:pPr>
            <a:r>
              <a:rPr lang="nl-NL" sz="3200" dirty="0" err="1" smtClean="0"/>
              <a:t>nous</a:t>
            </a:r>
            <a:r>
              <a:rPr lang="nl-NL" sz="3200" dirty="0" smtClean="0"/>
              <a:t> </a:t>
            </a:r>
            <a:r>
              <a:rPr lang="nl-NL" sz="3200" b="1" dirty="0" err="1" smtClean="0">
                <a:solidFill>
                  <a:srgbClr val="FF0000"/>
                </a:solidFill>
              </a:rPr>
              <a:t>allons</a:t>
            </a:r>
            <a:r>
              <a:rPr lang="nl-NL" sz="3200" b="1" dirty="0" smtClean="0">
                <a:solidFill>
                  <a:srgbClr val="009900"/>
                </a:solidFill>
              </a:rPr>
              <a:t>		</a:t>
            </a:r>
            <a:r>
              <a:rPr lang="nl-NL" sz="3200" dirty="0" smtClean="0"/>
              <a:t>wij gaan</a:t>
            </a:r>
          </a:p>
          <a:p>
            <a:pPr>
              <a:buNone/>
            </a:pPr>
            <a:r>
              <a:rPr lang="nl-NL" sz="3200" dirty="0" err="1" smtClean="0"/>
              <a:t>vous</a:t>
            </a:r>
            <a:r>
              <a:rPr lang="nl-NL" sz="3200" dirty="0" smtClean="0"/>
              <a:t> </a:t>
            </a:r>
            <a:r>
              <a:rPr lang="nl-NL" sz="3200" b="1" dirty="0" err="1" smtClean="0">
                <a:solidFill>
                  <a:srgbClr val="FF0000"/>
                </a:solidFill>
              </a:rPr>
              <a:t>allez</a:t>
            </a:r>
            <a:r>
              <a:rPr lang="nl-NL" sz="3200" b="1" dirty="0" smtClean="0">
                <a:solidFill>
                  <a:srgbClr val="009900"/>
                </a:solidFill>
              </a:rPr>
              <a:t>			</a:t>
            </a:r>
            <a:r>
              <a:rPr lang="nl-NL" sz="3200" dirty="0" smtClean="0"/>
              <a:t>jullie gaan/u gaat</a:t>
            </a:r>
          </a:p>
          <a:p>
            <a:pPr>
              <a:buNone/>
            </a:pPr>
            <a:r>
              <a:rPr lang="nl-NL" sz="3200" dirty="0" err="1" smtClean="0"/>
              <a:t>ils</a:t>
            </a:r>
            <a:r>
              <a:rPr lang="nl-NL" sz="3200" dirty="0" smtClean="0"/>
              <a:t>/</a:t>
            </a:r>
            <a:r>
              <a:rPr lang="nl-NL" sz="3200" dirty="0" err="1" smtClean="0"/>
              <a:t>elles</a:t>
            </a:r>
            <a:r>
              <a:rPr lang="nl-NL" sz="3200" dirty="0" smtClean="0"/>
              <a:t> </a:t>
            </a:r>
            <a:r>
              <a:rPr lang="nl-NL" sz="3200" b="1" dirty="0" smtClean="0">
                <a:solidFill>
                  <a:srgbClr val="FF0000"/>
                </a:solidFill>
              </a:rPr>
              <a:t>vont</a:t>
            </a:r>
            <a:r>
              <a:rPr lang="nl-NL" sz="3200" b="1" dirty="0" smtClean="0">
                <a:solidFill>
                  <a:srgbClr val="009900"/>
                </a:solidFill>
              </a:rPr>
              <a:t>		</a:t>
            </a:r>
            <a:r>
              <a:rPr lang="nl-NL" sz="3200" dirty="0" smtClean="0"/>
              <a:t>zij gaan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kumimoji="0" lang="nl-NL" sz="3200" b="0" i="0" u="sng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Char char="•"/>
              <a:tabLst/>
              <a:defRPr/>
            </a:pPr>
            <a:endParaRPr kumimoji="0" lang="nl-NL" sz="3200" b="0" i="0" u="sng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jdelijke aanduiding voor inhoud 2"/>
          <p:cNvSpPr txBox="1">
            <a:spLocks/>
          </p:cNvSpPr>
          <p:nvPr/>
        </p:nvSpPr>
        <p:spPr>
          <a:xfrm>
            <a:off x="457200" y="476672"/>
            <a:ext cx="8435280" cy="5760640"/>
          </a:xfrm>
          <a:prstGeom prst="rect">
            <a:avLst/>
          </a:prstGeom>
        </p:spPr>
        <p:txBody>
          <a:bodyPr>
            <a:normAutofit/>
          </a:bodyPr>
          <a:lstStyle/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nl-NL" sz="3200" b="0" i="0" strike="noStrike" kern="1200" cap="none" spc="0" normalizeH="0" baseline="0" noProof="0" dirty="0" smtClean="0">
                <a:ln>
                  <a:noFill/>
                </a:ln>
                <a:solidFill>
                  <a:schemeClr val="accent6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voorbeelden</a:t>
            </a:r>
            <a:br>
              <a:rPr kumimoji="0" lang="nl-NL" sz="3200" b="0" i="0" strike="noStrike" kern="1200" cap="none" spc="0" normalizeH="0" baseline="0" noProof="0" dirty="0" smtClean="0">
                <a:ln>
                  <a:noFill/>
                </a:ln>
                <a:solidFill>
                  <a:schemeClr val="accent6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</a:br>
            <a:endParaRPr kumimoji="0" lang="nl-NL" sz="3200" b="0" i="0" strike="noStrike" kern="1200" cap="none" spc="0" normalizeH="0" baseline="0" noProof="0" dirty="0" smtClean="0">
              <a:ln>
                <a:noFill/>
              </a:ln>
              <a:solidFill>
                <a:schemeClr val="accent6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nl-NL" sz="3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Je </a:t>
            </a:r>
            <a:r>
              <a:rPr lang="nl-NL" sz="3000" b="1" dirty="0" err="1" smtClean="0">
                <a:solidFill>
                  <a:srgbClr val="FF0000"/>
                </a:solidFill>
              </a:rPr>
              <a:t>vais</a:t>
            </a:r>
            <a:r>
              <a:rPr lang="nl-NL" sz="3000" dirty="0" smtClean="0"/>
              <a:t> </a:t>
            </a:r>
            <a:r>
              <a:rPr lang="nl-NL" sz="3000" dirty="0" smtClean="0"/>
              <a:t>à la piscine.</a:t>
            </a:r>
            <a:r>
              <a:rPr kumimoji="0" lang="nl-NL" sz="3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	</a:t>
            </a:r>
            <a:r>
              <a:rPr kumimoji="0" lang="nl-NL" sz="3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Ik </a:t>
            </a:r>
            <a:r>
              <a:rPr lang="nl-NL" sz="3000" dirty="0" smtClean="0"/>
              <a:t>ga </a:t>
            </a:r>
            <a:r>
              <a:rPr lang="nl-NL" sz="3000" dirty="0" smtClean="0"/>
              <a:t>naar het zwembad</a:t>
            </a:r>
            <a:r>
              <a:rPr lang="nl-NL" sz="3000" dirty="0" smtClean="0"/>
              <a:t>.</a:t>
            </a:r>
            <a:endParaRPr lang="nl-NL" sz="3000" dirty="0"/>
          </a:p>
          <a:p>
            <a:pPr marL="342900" indent="-342900">
              <a:spcBef>
                <a:spcPct val="20000"/>
              </a:spcBef>
              <a:defRPr/>
            </a:pPr>
            <a:r>
              <a:rPr lang="nl-NL" sz="3000" dirty="0" err="1" smtClean="0"/>
              <a:t>Tu</a:t>
            </a:r>
            <a:r>
              <a:rPr lang="nl-NL" sz="3000" dirty="0" smtClean="0"/>
              <a:t> </a:t>
            </a:r>
            <a:r>
              <a:rPr lang="nl-NL" sz="3000" b="1" dirty="0" err="1" smtClean="0">
                <a:solidFill>
                  <a:srgbClr val="FF0000"/>
                </a:solidFill>
              </a:rPr>
              <a:t>vas</a:t>
            </a:r>
            <a:r>
              <a:rPr lang="nl-NL" sz="3000" dirty="0" smtClean="0"/>
              <a:t> </a:t>
            </a:r>
            <a:r>
              <a:rPr lang="nl-NL" sz="3000" dirty="0" err="1" smtClean="0"/>
              <a:t>manger</a:t>
            </a:r>
            <a:r>
              <a:rPr lang="nl-NL" sz="3000" dirty="0"/>
              <a:t>.		</a:t>
            </a:r>
            <a:r>
              <a:rPr lang="nl-NL" sz="3000" dirty="0" smtClean="0"/>
              <a:t>Jij </a:t>
            </a:r>
            <a:r>
              <a:rPr lang="nl-NL" sz="3000" dirty="0" smtClean="0"/>
              <a:t>gaat eten.</a:t>
            </a:r>
            <a:endParaRPr lang="nl-NL" sz="3000" dirty="0"/>
          </a:p>
          <a:p>
            <a:pPr marL="342900" indent="-342900">
              <a:spcBef>
                <a:spcPct val="20000"/>
              </a:spcBef>
              <a:defRPr/>
            </a:pPr>
            <a:r>
              <a:rPr lang="nl-NL" sz="3000" dirty="0" err="1" smtClean="0"/>
              <a:t>Elle</a:t>
            </a:r>
            <a:r>
              <a:rPr lang="nl-NL" sz="3000" dirty="0" smtClean="0"/>
              <a:t> </a:t>
            </a:r>
            <a:r>
              <a:rPr lang="nl-NL" sz="3000" b="1" dirty="0" smtClean="0">
                <a:solidFill>
                  <a:srgbClr val="FF0000"/>
                </a:solidFill>
              </a:rPr>
              <a:t>va</a:t>
            </a:r>
            <a:r>
              <a:rPr lang="nl-NL" sz="3000" dirty="0" smtClean="0"/>
              <a:t> </a:t>
            </a:r>
            <a:r>
              <a:rPr lang="nl-NL" sz="3000" dirty="0" smtClean="0"/>
              <a:t>en France.</a:t>
            </a:r>
            <a:r>
              <a:rPr lang="nl-NL" sz="3000" dirty="0"/>
              <a:t>		</a:t>
            </a:r>
            <a:r>
              <a:rPr lang="nl-NL" sz="3000" dirty="0" smtClean="0"/>
              <a:t>Zij </a:t>
            </a:r>
            <a:r>
              <a:rPr lang="nl-NL" sz="3000" dirty="0" smtClean="0"/>
              <a:t>gaat </a:t>
            </a:r>
            <a:r>
              <a:rPr lang="nl-NL" sz="3000" dirty="0" smtClean="0"/>
              <a:t>naar Frankrijk.</a:t>
            </a:r>
            <a:r>
              <a:rPr lang="nl-NL" sz="3000" dirty="0" smtClean="0"/>
              <a:t/>
            </a:r>
            <a:br>
              <a:rPr lang="nl-NL" sz="3000" dirty="0" smtClean="0"/>
            </a:br>
            <a:endParaRPr lang="nl-NL" sz="3000" dirty="0"/>
          </a:p>
          <a:p>
            <a:pPr marL="342900" indent="-342900">
              <a:spcBef>
                <a:spcPct val="20000"/>
              </a:spcBef>
              <a:defRPr/>
            </a:pPr>
            <a:r>
              <a:rPr lang="nl-NL" sz="3000" dirty="0" err="1" smtClean="0"/>
              <a:t>Nous</a:t>
            </a:r>
            <a:r>
              <a:rPr lang="nl-NL" sz="3000" dirty="0" smtClean="0"/>
              <a:t> </a:t>
            </a:r>
            <a:r>
              <a:rPr lang="nl-NL" sz="3000" b="1" dirty="0" err="1" smtClean="0">
                <a:solidFill>
                  <a:srgbClr val="FF0000"/>
                </a:solidFill>
              </a:rPr>
              <a:t>allons</a:t>
            </a:r>
            <a:r>
              <a:rPr lang="nl-NL" sz="3000" dirty="0" smtClean="0"/>
              <a:t> </a:t>
            </a:r>
            <a:r>
              <a:rPr lang="nl-NL" sz="3000" dirty="0" smtClean="0"/>
              <a:t>à Delft.</a:t>
            </a:r>
            <a:r>
              <a:rPr lang="nl-NL" sz="3000" dirty="0"/>
              <a:t>	</a:t>
            </a:r>
            <a:r>
              <a:rPr lang="nl-NL" sz="3000" dirty="0" smtClean="0"/>
              <a:t>Wij </a:t>
            </a:r>
            <a:r>
              <a:rPr lang="nl-NL" sz="3000" dirty="0" smtClean="0"/>
              <a:t>gaan </a:t>
            </a:r>
            <a:r>
              <a:rPr lang="nl-NL" sz="3000" dirty="0" smtClean="0"/>
              <a:t>naar Delft.</a:t>
            </a:r>
            <a:endParaRPr lang="nl-NL" sz="3000" dirty="0"/>
          </a:p>
          <a:p>
            <a:pPr marL="342900" indent="-342900">
              <a:spcBef>
                <a:spcPct val="20000"/>
              </a:spcBef>
              <a:defRPr/>
            </a:pPr>
            <a:r>
              <a:rPr lang="nl-NL" sz="3000" dirty="0" err="1" smtClean="0"/>
              <a:t>Vous</a:t>
            </a:r>
            <a:r>
              <a:rPr lang="nl-NL" sz="3000" dirty="0" smtClean="0"/>
              <a:t> </a:t>
            </a:r>
            <a:r>
              <a:rPr lang="nl-NL" sz="3000" b="1" dirty="0" err="1" smtClean="0">
                <a:solidFill>
                  <a:srgbClr val="FF0000"/>
                </a:solidFill>
              </a:rPr>
              <a:t>allez</a:t>
            </a:r>
            <a:r>
              <a:rPr lang="nl-NL" sz="3000" dirty="0" smtClean="0"/>
              <a:t> </a:t>
            </a:r>
            <a:r>
              <a:rPr lang="nl-NL" sz="3000" dirty="0" err="1" smtClean="0"/>
              <a:t>écouter</a:t>
            </a:r>
            <a:r>
              <a:rPr lang="nl-NL" sz="3000" dirty="0" smtClean="0"/>
              <a:t>.</a:t>
            </a:r>
            <a:r>
              <a:rPr lang="nl-NL" sz="3000" dirty="0"/>
              <a:t>	</a:t>
            </a:r>
            <a:r>
              <a:rPr lang="nl-NL" sz="3000" dirty="0" smtClean="0"/>
              <a:t>Jullie </a:t>
            </a:r>
            <a:r>
              <a:rPr lang="nl-NL" sz="3000" dirty="0" smtClean="0"/>
              <a:t>gaan luisteren.</a:t>
            </a:r>
            <a:endParaRPr lang="nl-NL" sz="3000" dirty="0"/>
          </a:p>
          <a:p>
            <a:pPr marL="342900" indent="-342900">
              <a:spcBef>
                <a:spcPct val="20000"/>
              </a:spcBef>
              <a:defRPr/>
            </a:pPr>
            <a:r>
              <a:rPr lang="nl-NL" sz="3000" dirty="0" err="1" smtClean="0"/>
              <a:t>Ils</a:t>
            </a:r>
            <a:r>
              <a:rPr lang="nl-NL" sz="3000" dirty="0" smtClean="0"/>
              <a:t> </a:t>
            </a:r>
            <a:r>
              <a:rPr lang="nl-NL" sz="3000" b="1" dirty="0" smtClean="0">
                <a:solidFill>
                  <a:srgbClr val="FF0000"/>
                </a:solidFill>
              </a:rPr>
              <a:t>vont</a:t>
            </a:r>
            <a:r>
              <a:rPr lang="nl-NL" sz="3000" dirty="0" smtClean="0"/>
              <a:t> </a:t>
            </a:r>
            <a:r>
              <a:rPr lang="nl-NL" sz="3000" dirty="0" smtClean="0"/>
              <a:t>au </a:t>
            </a:r>
            <a:r>
              <a:rPr lang="nl-NL" sz="3000" dirty="0" err="1" smtClean="0"/>
              <a:t>marché</a:t>
            </a:r>
            <a:r>
              <a:rPr lang="nl-NL" sz="3000" dirty="0" smtClean="0"/>
              <a:t>.</a:t>
            </a:r>
            <a:r>
              <a:rPr lang="nl-NL" sz="3000" dirty="0"/>
              <a:t>	</a:t>
            </a:r>
            <a:r>
              <a:rPr lang="nl-NL" sz="3000" dirty="0" smtClean="0"/>
              <a:t>Zij </a:t>
            </a:r>
            <a:r>
              <a:rPr lang="nl-NL" sz="3000" smtClean="0"/>
              <a:t>gaan </a:t>
            </a:r>
            <a:r>
              <a:rPr lang="nl-NL" sz="3000" smtClean="0"/>
              <a:t>naar de markt.</a:t>
            </a:r>
            <a:endParaRPr lang="nl-NL" sz="3000" dirty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endParaRPr lang="nl-NL" sz="3000" dirty="0" smtClean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endParaRPr kumimoji="0" lang="nl-NL" sz="3000" b="1" i="0" u="none" strike="noStrike" kern="1200" cap="none" spc="0" normalizeH="0" baseline="0" noProof="0" dirty="0" smtClean="0">
              <a:ln>
                <a:noFill/>
              </a:ln>
              <a:solidFill>
                <a:srgbClr val="009900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</TotalTime>
  <Words>8</Words>
  <Application>Microsoft Office PowerPoint</Application>
  <PresentationFormat>Diavoorstelling (4:3)</PresentationFormat>
  <Paragraphs>17</Paragraphs>
  <Slides>2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2</vt:i4>
      </vt:variant>
    </vt:vector>
  </HeadingPairs>
  <TitlesOfParts>
    <vt:vector size="3" baseType="lpstr">
      <vt:lpstr>Office-thema</vt:lpstr>
      <vt:lpstr>Dia 1</vt:lpstr>
      <vt:lpstr>Dia 2</vt:lpstr>
    </vt:vector>
  </TitlesOfParts>
  <Company>Hewlett-Packard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 1</dc:title>
  <dc:creator>Marieke</dc:creator>
  <cp:lastModifiedBy>Marieke</cp:lastModifiedBy>
  <cp:revision>2</cp:revision>
  <dcterms:created xsi:type="dcterms:W3CDTF">2012-01-29T14:46:22Z</dcterms:created>
  <dcterms:modified xsi:type="dcterms:W3CDTF">2013-02-04T11:00:43Z</dcterms:modified>
</cp:coreProperties>
</file>

<file path=docProps/thumbnail.jpeg>
</file>