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864" y="3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FB780A-4D84-4195-B1D4-23F4382B601F}" type="datetimeFigureOut">
              <a:rPr lang="nl-NL" smtClean="0"/>
              <a:pPr/>
              <a:t>18-12-2012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427CA0-7055-4EE6-939D-43EA80E43D2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Ré</a:t>
            </a:r>
            <a:r>
              <a:rPr lang="nl-NL" sz="4400" b="1" dirty="0" err="1" smtClean="0">
                <a:solidFill>
                  <a:schemeClr val="accent4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pondre</a:t>
            </a:r>
            <a:r>
              <a:rPr lang="nl-NL" sz="4400" b="1" dirty="0" smtClean="0">
                <a:solidFill>
                  <a:schemeClr val="accent4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(= antwoorden)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992888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sng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présent</a:t>
            </a:r>
            <a:endParaRPr lang="nl-NL" sz="3200" b="1" u="sng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ik antwoord			je </a:t>
            </a:r>
            <a:r>
              <a:rPr kumimoji="0" lang="nl-NL" sz="320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répond</a:t>
            </a:r>
            <a:r>
              <a:rPr kumimoji="0" lang="nl-NL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</a:t>
            </a:r>
            <a:endParaRPr lang="nl-NL" sz="3200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jij antwoordt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tu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répond</a:t>
            </a:r>
            <a:r>
              <a:rPr kumimoji="0" lang="nl-NL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hij/zij/men antwoordt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répond</a:t>
            </a:r>
            <a:endParaRPr lang="nl-NL" sz="3200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wij antwoorden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dirty="0" err="1" smtClean="0">
                <a:solidFill>
                  <a:srgbClr val="FF0000"/>
                </a:solidFill>
              </a:rPr>
              <a:t>répond</a:t>
            </a: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ons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jullie antwoorden/</a:t>
            </a:r>
            <a:b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 antwoordt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vous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répond</a:t>
            </a:r>
            <a:r>
              <a:rPr kumimoji="0" lang="nl-NL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ez</a:t>
            </a:r>
            <a:endParaRPr kumimoji="0" lang="nl-NL" sz="3200" b="1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zij antwoorden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noProof="0" dirty="0" err="1" smtClean="0">
                <a:solidFill>
                  <a:srgbClr val="FF0000"/>
                </a:solidFill>
              </a:rPr>
              <a:t>répond</a:t>
            </a:r>
            <a:r>
              <a:rPr kumimoji="0" lang="nl-NL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ent</a:t>
            </a: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476672"/>
            <a:ext cx="7992888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b="1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passé </a:t>
            </a:r>
            <a:r>
              <a:rPr kumimoji="0" lang="nl-NL" sz="2800" b="1" i="0" u="sng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composé</a:t>
            </a:r>
            <a:endParaRPr kumimoji="0" lang="nl-NL" sz="2800" b="1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800" b="1" u="sng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ik heb geantwoord		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j’ai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répond</a:t>
            </a:r>
            <a:r>
              <a:rPr lang="nl-NL" sz="2800" b="1" dirty="0" err="1">
                <a:solidFill>
                  <a:srgbClr val="FF0000"/>
                </a:solidFill>
              </a:rPr>
              <a:t>u</a:t>
            </a:r>
            <a:endParaRPr lang="nl-NL" sz="2800" dirty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</a:pPr>
            <a:r>
              <a:rPr lang="nl-NL" sz="2800" dirty="0"/>
              <a:t>jij hebt geantwoord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tu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as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répond</a:t>
            </a:r>
            <a:r>
              <a:rPr lang="nl-NL" sz="2800" b="1" dirty="0" err="1">
                <a:solidFill>
                  <a:srgbClr val="FF0000"/>
                </a:solidFill>
              </a:rPr>
              <a:t>u</a:t>
            </a:r>
            <a:endParaRPr lang="nl-NL" sz="2800" b="1" dirty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</a:pPr>
            <a:r>
              <a:rPr lang="nl-NL" sz="2800" dirty="0"/>
              <a:t>hij/zij/men heeft </a:t>
            </a:r>
            <a:r>
              <a:rPr lang="nl-NL" sz="2800" dirty="0" smtClean="0"/>
              <a:t>		</a:t>
            </a:r>
            <a:r>
              <a:rPr lang="nl-NL" sz="2800" dirty="0" err="1" smtClean="0"/>
              <a:t>il</a:t>
            </a:r>
            <a:r>
              <a:rPr lang="nl-NL" sz="2800" dirty="0" smtClean="0"/>
              <a:t>/</a:t>
            </a:r>
            <a:r>
              <a:rPr lang="nl-NL" sz="2800" dirty="0" err="1" smtClean="0"/>
              <a:t>elle</a:t>
            </a:r>
            <a:r>
              <a:rPr lang="nl-NL" sz="2800" dirty="0" smtClean="0"/>
              <a:t>/</a:t>
            </a:r>
            <a:r>
              <a:rPr lang="nl-NL" sz="2800" dirty="0" err="1" smtClean="0"/>
              <a:t>on</a:t>
            </a:r>
            <a:r>
              <a:rPr lang="nl-NL" sz="2800" dirty="0" smtClean="0"/>
              <a:t> a </a:t>
            </a:r>
            <a:r>
              <a:rPr lang="nl-NL" sz="2800" dirty="0" err="1">
                <a:solidFill>
                  <a:srgbClr val="FF0000"/>
                </a:solidFill>
              </a:rPr>
              <a:t>répond</a:t>
            </a:r>
            <a:r>
              <a:rPr lang="nl-NL" sz="2800" b="1" dirty="0" err="1" smtClean="0">
                <a:solidFill>
                  <a:srgbClr val="FF0000"/>
                </a:solidFill>
              </a:rPr>
              <a:t>u</a:t>
            </a:r>
            <a:r>
              <a:rPr lang="nl-NL" sz="2800" b="1" dirty="0" smtClean="0">
                <a:solidFill>
                  <a:srgbClr val="00B050"/>
                </a:solidFill>
              </a:rPr>
              <a:t> </a:t>
            </a:r>
            <a:r>
              <a:rPr lang="nl-NL" sz="2800" dirty="0" smtClean="0"/>
              <a:t/>
            </a:r>
            <a:br>
              <a:rPr lang="nl-NL" sz="2800" dirty="0" smtClean="0"/>
            </a:br>
            <a:r>
              <a:rPr lang="nl-NL" sz="2800" dirty="0" smtClean="0"/>
              <a:t>geantwoord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</a:p>
          <a:p>
            <a:pPr marL="342900" lvl="0" indent="-342900">
              <a:spcBef>
                <a:spcPct val="20000"/>
              </a:spcBef>
            </a:pPr>
            <a:endParaRPr kumimoji="0" lang="nl-NL" sz="2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lvl="0" indent="-342900">
              <a:spcBef>
                <a:spcPct val="20000"/>
              </a:spcBef>
            </a:pP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wij hebben</a:t>
            </a:r>
            <a:r>
              <a:rPr kumimoji="0" lang="nl-NL" sz="28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2800" dirty="0"/>
              <a:t>geantwoord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avons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2800" dirty="0" err="1">
                <a:solidFill>
                  <a:srgbClr val="FF0000"/>
                </a:solidFill>
              </a:rPr>
              <a:t>répond</a:t>
            </a:r>
            <a:r>
              <a:rPr lang="nl-NL" sz="2800" b="1" dirty="0" err="1" smtClean="0">
                <a:solidFill>
                  <a:srgbClr val="FF0000"/>
                </a:solidFill>
              </a:rPr>
              <a:t>u</a:t>
            </a:r>
            <a:endParaRPr lang="nl-NL" sz="2800" b="1" dirty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</a:pP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jullie hebben/u heeft	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vous</a:t>
            </a:r>
            <a:r>
              <a:rPr kumimoji="0" lang="nl-NL" sz="28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0" i="0" u="none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avez</a:t>
            </a:r>
            <a:r>
              <a:rPr kumimoji="0" lang="nl-NL" sz="28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2800" dirty="0" err="1">
                <a:solidFill>
                  <a:srgbClr val="FF0000"/>
                </a:solidFill>
              </a:rPr>
              <a:t>répond</a:t>
            </a:r>
            <a:r>
              <a:rPr lang="nl-NL" sz="2800" b="1" dirty="0" err="1" smtClean="0">
                <a:solidFill>
                  <a:srgbClr val="FF0000"/>
                </a:solidFill>
              </a:rPr>
              <a:t>u</a:t>
            </a:r>
            <a:r>
              <a:rPr lang="nl-NL" sz="2800" b="1" dirty="0" smtClean="0">
                <a:solidFill>
                  <a:srgbClr val="00B050"/>
                </a:solidFill>
              </a:rPr>
              <a:t>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geantwoord		</a:t>
            </a:r>
          </a:p>
          <a:p>
            <a:pPr marL="342900" lvl="0" indent="-342900">
              <a:spcBef>
                <a:spcPct val="20000"/>
              </a:spcBef>
            </a:pPr>
            <a:r>
              <a:rPr lang="nl-NL" sz="2800" dirty="0" smtClean="0"/>
              <a:t>zij </a:t>
            </a:r>
            <a:r>
              <a:rPr lang="nl-NL" sz="2800" dirty="0"/>
              <a:t>hebben geantwoord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elles</a:t>
            </a:r>
            <a:r>
              <a:rPr kumimoji="0" lang="nl-NL" sz="28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0" i="0" u="none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ont</a:t>
            </a:r>
            <a:r>
              <a:rPr kumimoji="0" lang="nl-NL" sz="28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2800" dirty="0" err="1">
                <a:solidFill>
                  <a:srgbClr val="FF0000"/>
                </a:solidFill>
              </a:rPr>
              <a:t>répond</a:t>
            </a:r>
            <a:r>
              <a:rPr lang="nl-NL" sz="2800" b="1" dirty="0" err="1" smtClean="0">
                <a:solidFill>
                  <a:srgbClr val="FF0000"/>
                </a:solidFill>
              </a:rPr>
              <a:t>u</a:t>
            </a:r>
            <a:endParaRPr kumimoji="0" lang="nl-NL" sz="2800" b="0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 txBox="1">
            <a:spLocks/>
          </p:cNvSpPr>
          <p:nvPr/>
        </p:nvSpPr>
        <p:spPr>
          <a:xfrm>
            <a:off x="683568" y="476672"/>
            <a:ext cx="7992888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Op dezelfde manier worden vervoegd: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correspondre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corresponderen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err="1" smtClean="0">
                <a:solidFill>
                  <a:srgbClr val="FF0000"/>
                </a:solidFill>
              </a:rPr>
              <a:t>perdre</a:t>
            </a:r>
            <a:r>
              <a:rPr lang="nl-NL" sz="3200" dirty="0" smtClean="0"/>
              <a:t>			verliezen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attendre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wachten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noProof="0" dirty="0" err="1" smtClean="0">
                <a:solidFill>
                  <a:srgbClr val="FF0000"/>
                </a:solidFill>
              </a:rPr>
              <a:t>entendre</a:t>
            </a:r>
            <a:r>
              <a:rPr lang="nl-NL" sz="3200" noProof="0" dirty="0" smtClean="0"/>
              <a:t>			horen</a:t>
            </a:r>
          </a:p>
          <a:p>
            <a:pPr marL="342900" indent="-342900">
              <a:spcBef>
                <a:spcPct val="20000"/>
              </a:spcBef>
            </a:pPr>
            <a:r>
              <a:rPr lang="nl-NL" sz="3200" b="1" noProof="0" dirty="0" err="1" smtClean="0">
                <a:solidFill>
                  <a:srgbClr val="FF0000"/>
                </a:solidFill>
              </a:rPr>
              <a:t>vendre</a:t>
            </a:r>
            <a:r>
              <a:rPr lang="nl-NL" sz="3200" noProof="0" dirty="0" smtClean="0"/>
              <a:t>			verkopen</a:t>
            </a: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strike="noStrike" kern="1200" cap="none" spc="0" normalizeH="0" baseline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rendre</a:t>
            </a:r>
            <a:r>
              <a:rPr kumimoji="0" lang="nl-NL" sz="3200" i="0" strike="noStrike" kern="1200" cap="none" spc="0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i="0" strike="noStrike" kern="1200" cap="none" spc="0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teruggeven</a:t>
            </a:r>
            <a:r>
              <a:rPr kumimoji="0" lang="nl-NL" sz="3200" i="0" strike="noStrike" kern="1200" cap="none" spc="0" normalizeH="0" baseline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,</a:t>
            </a:r>
            <a:r>
              <a:rPr kumimoji="0" lang="nl-NL" sz="3200" i="0" strike="noStrike" kern="1200" cap="none" spc="0" normalizeH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inleveren</a:t>
            </a:r>
            <a:endParaRPr kumimoji="0" lang="nl-NL" sz="3200" i="0" strike="noStrike" kern="1200" cap="none" spc="0" normalizeH="0" baseline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19</Words>
  <Application>Microsoft Office PowerPoint</Application>
  <PresentationFormat>Diavoorstelling (4:3)</PresentationFormat>
  <Paragraphs>25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Office-thema</vt:lpstr>
      <vt:lpstr>PowerPoint-presentatie</vt:lpstr>
      <vt:lpstr>PowerPoint-presentatie</vt:lpstr>
      <vt:lpstr>PowerPoint-presentatie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Medewerker</cp:lastModifiedBy>
  <cp:revision>3</cp:revision>
  <dcterms:created xsi:type="dcterms:W3CDTF">2011-12-19T13:18:39Z</dcterms:created>
  <dcterms:modified xsi:type="dcterms:W3CDTF">2012-12-18T10:36:37Z</dcterms:modified>
</cp:coreProperties>
</file>

<file path=docProps/thumbnail.jpeg>
</file>