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D1ECB4-D176-4D49-B31D-80B4CF777EEC}" type="datetimeFigureOut">
              <a:rPr lang="nl-NL" smtClean="0"/>
              <a:pPr/>
              <a:t>3-12-2012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25E3C6-F39F-4793-A288-B8A0C5967F44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1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avoir</a:t>
            </a:r>
            <a:r>
              <a:rPr kumimoji="0" lang="nl-NL" sz="4400" b="1" i="1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(= hebben)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r>
              <a:rPr lang="nl-NL" sz="3200" u="sng" dirty="0" smtClean="0"/>
              <a:t>vervoeging			vertaling		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err="1" smtClean="0"/>
              <a:t>j’</a:t>
            </a:r>
            <a:r>
              <a:rPr lang="nl-NL" sz="3200" b="1" dirty="0" err="1">
                <a:solidFill>
                  <a:srgbClr val="FF0000"/>
                </a:solidFill>
              </a:rPr>
              <a:t>ai</a:t>
            </a:r>
            <a:r>
              <a:rPr lang="nl-NL" sz="3200" b="1" dirty="0" smtClean="0">
                <a:solidFill>
                  <a:srgbClr val="009900"/>
                </a:solidFill>
              </a:rPr>
              <a:t>				</a:t>
            </a:r>
            <a:r>
              <a:rPr lang="nl-NL" sz="3200" dirty="0" smtClean="0"/>
              <a:t>ik heb</a:t>
            </a:r>
            <a:endParaRPr lang="nl-NL" sz="3200" b="1" dirty="0" smtClean="0">
              <a:solidFill>
                <a:srgbClr val="009900"/>
              </a:solidFill>
            </a:endParaRPr>
          </a:p>
          <a:p>
            <a:pPr>
              <a:buNone/>
            </a:pPr>
            <a:r>
              <a:rPr lang="nl-NL" sz="3200" dirty="0" err="1" smtClean="0">
                <a:solidFill>
                  <a:schemeClr val="tx1"/>
                </a:solidFill>
              </a:rPr>
              <a:t>tu</a:t>
            </a:r>
            <a:r>
              <a:rPr lang="nl-NL" sz="3200" dirty="0" smtClean="0">
                <a:solidFill>
                  <a:schemeClr val="tx1"/>
                </a:solidFill>
              </a:rPr>
              <a:t> </a:t>
            </a:r>
            <a:r>
              <a:rPr lang="nl-NL" sz="3200" b="1" dirty="0" smtClean="0">
                <a:solidFill>
                  <a:srgbClr val="FF0000"/>
                </a:solidFill>
              </a:rPr>
              <a:t>as</a:t>
            </a:r>
            <a:r>
              <a:rPr lang="nl-NL" sz="3200" b="1" dirty="0" smtClean="0">
                <a:solidFill>
                  <a:srgbClr val="009900"/>
                </a:solidFill>
              </a:rPr>
              <a:t>				</a:t>
            </a:r>
            <a:r>
              <a:rPr lang="nl-NL" sz="3200" dirty="0" smtClean="0"/>
              <a:t>jij hebt</a:t>
            </a:r>
          </a:p>
          <a:p>
            <a:pPr>
              <a:buNone/>
            </a:pPr>
            <a:r>
              <a:rPr lang="nl-NL" sz="3200" dirty="0" err="1" smtClean="0"/>
              <a:t>il</a:t>
            </a:r>
            <a:r>
              <a:rPr lang="nl-NL" sz="3200" dirty="0" smtClean="0"/>
              <a:t>/</a:t>
            </a:r>
            <a:r>
              <a:rPr lang="nl-NL" sz="3200" dirty="0" err="1" smtClean="0"/>
              <a:t>elle</a:t>
            </a:r>
            <a:r>
              <a:rPr lang="nl-NL" sz="3200" dirty="0" smtClean="0"/>
              <a:t>/</a:t>
            </a:r>
            <a:r>
              <a:rPr lang="nl-NL" sz="3200" dirty="0" err="1" smtClean="0"/>
              <a:t>on</a:t>
            </a:r>
            <a:r>
              <a:rPr lang="nl-NL" sz="3200" dirty="0" smtClean="0"/>
              <a:t> </a:t>
            </a:r>
            <a:r>
              <a:rPr lang="nl-NL" sz="3200" b="1" dirty="0" smtClean="0">
                <a:solidFill>
                  <a:srgbClr val="FF0000"/>
                </a:solidFill>
              </a:rPr>
              <a:t>a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hij/zij/men heeft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err="1" smtClean="0"/>
              <a:t>nous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avons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wij hebben</a:t>
            </a:r>
          </a:p>
          <a:p>
            <a:pPr>
              <a:buNone/>
            </a:pPr>
            <a:r>
              <a:rPr lang="nl-NL" sz="3200" dirty="0" err="1" smtClean="0"/>
              <a:t>vous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avez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jullie hebben/u heeft</a:t>
            </a:r>
          </a:p>
          <a:p>
            <a:pPr>
              <a:buNone/>
            </a:pPr>
            <a:r>
              <a:rPr lang="nl-NL" sz="3200" dirty="0" err="1" smtClean="0"/>
              <a:t>ils</a:t>
            </a:r>
            <a:r>
              <a:rPr lang="nl-NL" sz="3200" dirty="0" smtClean="0"/>
              <a:t>/</a:t>
            </a:r>
            <a:r>
              <a:rPr lang="nl-NL" sz="3200" dirty="0" err="1" smtClean="0"/>
              <a:t>elles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ont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zij hebben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457200" y="476672"/>
            <a:ext cx="843528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solidFill>
                <a:schemeClr val="accent6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J’</a:t>
            </a:r>
            <a:r>
              <a:rPr lang="nl-NL" sz="2800" b="1" dirty="0" smtClean="0">
                <a:solidFill>
                  <a:srgbClr val="FF0000"/>
                </a:solidFill>
              </a:rPr>
              <a:t>ai</a:t>
            </a:r>
            <a:r>
              <a:rPr lang="nl-NL" sz="2800" dirty="0" smtClean="0"/>
              <a:t> </a:t>
            </a:r>
            <a:r>
              <a:rPr lang="nl-NL" sz="2800" dirty="0" err="1" smtClean="0"/>
              <a:t>une</a:t>
            </a:r>
            <a:r>
              <a:rPr lang="nl-NL" sz="2800" dirty="0" smtClean="0"/>
              <a:t> </a:t>
            </a:r>
            <a:r>
              <a:rPr lang="nl-NL" sz="2800" dirty="0" err="1" smtClean="0"/>
              <a:t>soeur</a:t>
            </a:r>
            <a:r>
              <a:rPr lang="nl-NL" sz="2800" dirty="0" smtClean="0"/>
              <a:t>.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Ik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heb een zus.</a:t>
            </a:r>
            <a:endParaRPr kumimoji="0" lang="nl-NL" sz="2800" b="1" i="0" u="none" strike="noStrike" kern="1200" cap="none" spc="0" normalizeH="0" baseline="0" noProof="0" dirty="0" smtClean="0">
              <a:ln>
                <a:noFill/>
              </a:ln>
              <a:solidFill>
                <a:srgbClr val="0099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2800" dirty="0"/>
              <a:t>T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 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as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deux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frères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 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Jij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hebt twee broers.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un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sac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Hij/zij/men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heeft een tas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2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avons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une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voiture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Wij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hebben een auto.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Vous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avez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un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garage.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Jullie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hebben een garage.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28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elles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ont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trois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80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enfants</a:t>
            </a:r>
            <a:r>
              <a:rPr kumimoji="0" lang="nl-NL" sz="28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99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Zij </a:t>
            </a:r>
            <a:r>
              <a:rPr kumimoji="0" lang="nl-NL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hebben drie kinderen.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lang="nl-NL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457200" y="476672"/>
            <a:ext cx="843528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lvl="0" indent="-342900">
              <a:spcBef>
                <a:spcPct val="20000"/>
              </a:spcBef>
              <a:defRPr/>
            </a:pPr>
            <a:r>
              <a:rPr lang="nl-NL" sz="2800" b="1" dirty="0" smtClean="0">
                <a:solidFill>
                  <a:srgbClr val="FF0000"/>
                </a:solidFill>
              </a:rPr>
              <a:t>Let op</a:t>
            </a:r>
            <a:r>
              <a:rPr lang="nl-NL" sz="2800" b="1" dirty="0" smtClean="0">
                <a:solidFill>
                  <a:srgbClr val="FF0000"/>
                </a:solidFill>
              </a:rPr>
              <a:t>!</a:t>
            </a:r>
          </a:p>
          <a:p>
            <a:pPr marL="342900" lvl="0" indent="-342900">
              <a:spcBef>
                <a:spcPct val="20000"/>
              </a:spcBef>
              <a:defRPr/>
            </a:pPr>
            <a:endParaRPr lang="nl-NL" sz="2800" b="1" dirty="0" smtClean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800" i="1" dirty="0" err="1" smtClean="0"/>
              <a:t>Avoir</a:t>
            </a:r>
            <a:r>
              <a:rPr lang="nl-NL" sz="2800" dirty="0" smtClean="0"/>
              <a:t> gebruik je ook om te zeggen hoe oud je bent</a:t>
            </a:r>
            <a:r>
              <a:rPr lang="nl-NL" sz="2800" dirty="0" smtClean="0"/>
              <a:t>.</a:t>
            </a:r>
          </a:p>
          <a:p>
            <a:pPr marL="342900" lvl="0" indent="-342900">
              <a:spcBef>
                <a:spcPct val="20000"/>
              </a:spcBef>
              <a:defRPr/>
            </a:pPr>
            <a:endParaRPr lang="nl-NL" sz="2800" dirty="0" smtClean="0"/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800" dirty="0" err="1" smtClean="0"/>
              <a:t>J’</a:t>
            </a:r>
            <a:r>
              <a:rPr lang="nl-NL" sz="2800" b="1" dirty="0" err="1" smtClean="0">
                <a:solidFill>
                  <a:srgbClr val="FF0000"/>
                </a:solidFill>
              </a:rPr>
              <a:t>ai</a:t>
            </a:r>
            <a:r>
              <a:rPr lang="nl-NL" sz="2800" dirty="0" smtClean="0">
                <a:solidFill>
                  <a:srgbClr val="009900"/>
                </a:solidFill>
              </a:rPr>
              <a:t> </a:t>
            </a:r>
            <a:r>
              <a:rPr lang="nl-NL" sz="2800" dirty="0" err="1" smtClean="0"/>
              <a:t>douze</a:t>
            </a:r>
            <a:r>
              <a:rPr lang="nl-NL" sz="2800" dirty="0" smtClean="0"/>
              <a:t> </a:t>
            </a:r>
            <a:r>
              <a:rPr lang="nl-NL" sz="2800" dirty="0" err="1" smtClean="0"/>
              <a:t>ans</a:t>
            </a:r>
            <a:r>
              <a:rPr lang="nl-NL" sz="2800" dirty="0" smtClean="0"/>
              <a:t>.		Ik </a:t>
            </a:r>
            <a:r>
              <a:rPr lang="nl-NL" sz="2800" b="1" dirty="0" smtClean="0">
                <a:solidFill>
                  <a:srgbClr val="FF0000"/>
                </a:solidFill>
              </a:rPr>
              <a:t>ben</a:t>
            </a:r>
            <a:r>
              <a:rPr lang="nl-NL" sz="2800" dirty="0" smtClean="0"/>
              <a:t> twaalf jaar</a:t>
            </a:r>
            <a:r>
              <a:rPr lang="nl-NL" sz="2800" dirty="0" smtClean="0"/>
              <a:t>.</a:t>
            </a:r>
            <a:br>
              <a:rPr lang="nl-NL" sz="2800" dirty="0" smtClean="0"/>
            </a:br>
            <a:endParaRPr lang="nl-NL" sz="2800" dirty="0" smtClean="0"/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800" dirty="0" err="1" smtClean="0"/>
              <a:t>Elle</a:t>
            </a:r>
            <a:r>
              <a:rPr lang="nl-NL" sz="2800" dirty="0" smtClean="0"/>
              <a:t> </a:t>
            </a:r>
            <a:r>
              <a:rPr lang="nl-NL" sz="2800" b="1" dirty="0" smtClean="0">
                <a:solidFill>
                  <a:srgbClr val="FF0000"/>
                </a:solidFill>
              </a:rPr>
              <a:t>a</a:t>
            </a:r>
            <a:r>
              <a:rPr lang="nl-NL" sz="2800" dirty="0" smtClean="0"/>
              <a:t> </a:t>
            </a:r>
            <a:r>
              <a:rPr lang="nl-NL" sz="2800" dirty="0" err="1" smtClean="0"/>
              <a:t>quatorze</a:t>
            </a:r>
            <a:r>
              <a:rPr lang="nl-NL" sz="2800" dirty="0" smtClean="0"/>
              <a:t> </a:t>
            </a:r>
            <a:r>
              <a:rPr lang="nl-NL" sz="2800" dirty="0" err="1" smtClean="0"/>
              <a:t>ans</a:t>
            </a:r>
            <a:r>
              <a:rPr lang="nl-NL" sz="2800" dirty="0" smtClean="0"/>
              <a:t>.	</a:t>
            </a:r>
            <a:r>
              <a:rPr lang="nl-NL" sz="2800" dirty="0" smtClean="0"/>
              <a:t>Zij </a:t>
            </a:r>
            <a:r>
              <a:rPr lang="nl-NL" sz="2800" b="1" dirty="0" smtClean="0">
                <a:solidFill>
                  <a:srgbClr val="FF0000"/>
                </a:solidFill>
              </a:rPr>
              <a:t>is</a:t>
            </a:r>
            <a:r>
              <a:rPr lang="nl-NL" sz="2800" dirty="0" smtClean="0"/>
              <a:t> veertien jaar.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lang="nl-NL" sz="2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29</Words>
  <Application>Microsoft Office PowerPoint</Application>
  <PresentationFormat>Diavoorstelling (4:3)</PresentationFormat>
  <Paragraphs>25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Office-thema</vt:lpstr>
      <vt:lpstr>Dia 1</vt:lpstr>
      <vt:lpstr>Dia 2</vt:lpstr>
      <vt:lpstr>Dia 3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2</cp:revision>
  <dcterms:created xsi:type="dcterms:W3CDTF">2011-12-12T11:11:18Z</dcterms:created>
  <dcterms:modified xsi:type="dcterms:W3CDTF">2012-12-03T10:25:30Z</dcterms:modified>
</cp:coreProperties>
</file>

<file path=docProps/thumbnail.jpeg>
</file>