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D1ECB4-D176-4D49-B31D-80B4CF777EEC}" type="datetimeFigureOut">
              <a:rPr lang="nl-NL" smtClean="0"/>
              <a:pPr/>
              <a:t>3-12-2012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5E3C6-F39F-4793-A288-B8A0C5967F44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D1ECB4-D176-4D49-B31D-80B4CF777EEC}" type="datetimeFigureOut">
              <a:rPr lang="nl-NL" smtClean="0"/>
              <a:pPr/>
              <a:t>3-12-2012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5E3C6-F39F-4793-A288-B8A0C5967F44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D1ECB4-D176-4D49-B31D-80B4CF777EEC}" type="datetimeFigureOut">
              <a:rPr lang="nl-NL" smtClean="0"/>
              <a:pPr/>
              <a:t>3-12-2012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5E3C6-F39F-4793-A288-B8A0C5967F44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D1ECB4-D176-4D49-B31D-80B4CF777EEC}" type="datetimeFigureOut">
              <a:rPr lang="nl-NL" smtClean="0"/>
              <a:pPr/>
              <a:t>3-12-2012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5E3C6-F39F-4793-A288-B8A0C5967F44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D1ECB4-D176-4D49-B31D-80B4CF777EEC}" type="datetimeFigureOut">
              <a:rPr lang="nl-NL" smtClean="0"/>
              <a:pPr/>
              <a:t>3-12-2012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5E3C6-F39F-4793-A288-B8A0C5967F44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D1ECB4-D176-4D49-B31D-80B4CF777EEC}" type="datetimeFigureOut">
              <a:rPr lang="nl-NL" smtClean="0"/>
              <a:pPr/>
              <a:t>3-12-2012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5E3C6-F39F-4793-A288-B8A0C5967F44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D1ECB4-D176-4D49-B31D-80B4CF777EEC}" type="datetimeFigureOut">
              <a:rPr lang="nl-NL" smtClean="0"/>
              <a:pPr/>
              <a:t>3-12-2012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5E3C6-F39F-4793-A288-B8A0C5967F44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D1ECB4-D176-4D49-B31D-80B4CF777EEC}" type="datetimeFigureOut">
              <a:rPr lang="nl-NL" smtClean="0"/>
              <a:pPr/>
              <a:t>3-12-2012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5E3C6-F39F-4793-A288-B8A0C5967F44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D1ECB4-D176-4D49-B31D-80B4CF777EEC}" type="datetimeFigureOut">
              <a:rPr lang="nl-NL" smtClean="0"/>
              <a:pPr/>
              <a:t>3-12-2012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5E3C6-F39F-4793-A288-B8A0C5967F44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D1ECB4-D176-4D49-B31D-80B4CF777EEC}" type="datetimeFigureOut">
              <a:rPr lang="nl-NL" smtClean="0"/>
              <a:pPr/>
              <a:t>3-12-2012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5E3C6-F39F-4793-A288-B8A0C5967F44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D1ECB4-D176-4D49-B31D-80B4CF777EEC}" type="datetimeFigureOut">
              <a:rPr lang="nl-NL" smtClean="0"/>
              <a:pPr/>
              <a:t>3-12-2012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5E3C6-F39F-4793-A288-B8A0C5967F44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D1ECB4-D176-4D49-B31D-80B4CF777EEC}" type="datetimeFigureOut">
              <a:rPr lang="nl-NL" smtClean="0"/>
              <a:pPr/>
              <a:t>3-12-2012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25E3C6-F39F-4793-A288-B8A0C5967F44}" type="slidenum">
              <a:rPr lang="nl-NL" smtClean="0"/>
              <a:pPr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 txBox="1">
            <a:spLocks/>
          </p:cNvSpPr>
          <p:nvPr/>
        </p:nvSpPr>
        <p:spPr>
          <a:xfrm>
            <a:off x="683568" y="476673"/>
            <a:ext cx="7772400" cy="792088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4400" b="1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avoir</a:t>
            </a:r>
            <a:r>
              <a:rPr kumimoji="0" lang="nl-NL" sz="44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nl-NL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(= hebben)</a:t>
            </a:r>
            <a:endParaRPr kumimoji="0" lang="nl-NL" sz="4400" b="1" i="0" u="none" strike="noStrike" kern="1200" cap="none" spc="0" normalizeH="0" baseline="0" noProof="0" dirty="0">
              <a:ln>
                <a:noFill/>
              </a:ln>
              <a:solidFill>
                <a:schemeClr val="accent4">
                  <a:lumMod val="75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Ondertitel 4"/>
          <p:cNvSpPr txBox="1">
            <a:spLocks/>
          </p:cNvSpPr>
          <p:nvPr/>
        </p:nvSpPr>
        <p:spPr>
          <a:xfrm>
            <a:off x="683568" y="1484784"/>
            <a:ext cx="7776864" cy="4752528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buNone/>
            </a:pPr>
            <a:r>
              <a:rPr lang="nl-NL" sz="3200" u="sng" dirty="0" smtClean="0"/>
              <a:t>vervoeging			vertaling		</a:t>
            </a:r>
          </a:p>
          <a:p>
            <a:pPr>
              <a:buNone/>
            </a:pPr>
            <a:endParaRPr lang="nl-NL" sz="3200" dirty="0" smtClean="0"/>
          </a:p>
          <a:p>
            <a:pPr>
              <a:buNone/>
            </a:pPr>
            <a:r>
              <a:rPr lang="nl-NL" sz="3200" dirty="0" err="1" smtClean="0"/>
              <a:t>j’</a:t>
            </a:r>
            <a:r>
              <a:rPr lang="nl-NL" sz="3200" b="1" dirty="0" err="1">
                <a:solidFill>
                  <a:srgbClr val="FF0000"/>
                </a:solidFill>
              </a:rPr>
              <a:t>ai</a:t>
            </a:r>
            <a:r>
              <a:rPr lang="nl-NL" sz="3200" b="1" dirty="0" smtClean="0">
                <a:solidFill>
                  <a:srgbClr val="009900"/>
                </a:solidFill>
              </a:rPr>
              <a:t>				</a:t>
            </a:r>
            <a:r>
              <a:rPr lang="nl-NL" sz="3200" dirty="0" smtClean="0"/>
              <a:t>ik heb</a:t>
            </a:r>
            <a:endParaRPr lang="nl-NL" sz="3200" b="1" dirty="0" smtClean="0">
              <a:solidFill>
                <a:srgbClr val="009900"/>
              </a:solidFill>
            </a:endParaRPr>
          </a:p>
          <a:p>
            <a:pPr>
              <a:buNone/>
            </a:pPr>
            <a:r>
              <a:rPr lang="nl-NL" sz="3200" dirty="0" err="1" smtClean="0">
                <a:solidFill>
                  <a:schemeClr val="tx1"/>
                </a:solidFill>
              </a:rPr>
              <a:t>tu</a:t>
            </a:r>
            <a:r>
              <a:rPr lang="nl-NL" sz="3200" dirty="0" smtClean="0">
                <a:solidFill>
                  <a:schemeClr val="tx1"/>
                </a:solidFill>
              </a:rPr>
              <a:t> </a:t>
            </a:r>
            <a:r>
              <a:rPr lang="nl-NL" sz="3200" b="1" dirty="0" smtClean="0">
                <a:solidFill>
                  <a:srgbClr val="FF0000"/>
                </a:solidFill>
              </a:rPr>
              <a:t>as</a:t>
            </a:r>
            <a:r>
              <a:rPr lang="nl-NL" sz="3200" b="1" dirty="0" smtClean="0">
                <a:solidFill>
                  <a:srgbClr val="009900"/>
                </a:solidFill>
              </a:rPr>
              <a:t>				</a:t>
            </a:r>
            <a:r>
              <a:rPr lang="nl-NL" sz="3200" dirty="0" smtClean="0"/>
              <a:t>jij hebt</a:t>
            </a:r>
          </a:p>
          <a:p>
            <a:pPr>
              <a:buNone/>
            </a:pPr>
            <a:r>
              <a:rPr lang="nl-NL" sz="3200" dirty="0" err="1" smtClean="0"/>
              <a:t>il</a:t>
            </a:r>
            <a:r>
              <a:rPr lang="nl-NL" sz="3200" dirty="0" smtClean="0"/>
              <a:t>/</a:t>
            </a:r>
            <a:r>
              <a:rPr lang="nl-NL" sz="3200" dirty="0" err="1" smtClean="0"/>
              <a:t>elle</a:t>
            </a:r>
            <a:r>
              <a:rPr lang="nl-NL" sz="3200" dirty="0" smtClean="0"/>
              <a:t>/</a:t>
            </a:r>
            <a:r>
              <a:rPr lang="nl-NL" sz="3200" dirty="0" err="1" smtClean="0"/>
              <a:t>on</a:t>
            </a:r>
            <a:r>
              <a:rPr lang="nl-NL" sz="3200" dirty="0" smtClean="0"/>
              <a:t> </a:t>
            </a:r>
            <a:r>
              <a:rPr lang="nl-NL" sz="3200" b="1" dirty="0" smtClean="0">
                <a:solidFill>
                  <a:srgbClr val="FF0000"/>
                </a:solidFill>
              </a:rPr>
              <a:t>a</a:t>
            </a:r>
            <a:r>
              <a:rPr lang="nl-NL" sz="3200" b="1" dirty="0" smtClean="0">
                <a:solidFill>
                  <a:srgbClr val="009900"/>
                </a:solidFill>
              </a:rPr>
              <a:t>			</a:t>
            </a:r>
            <a:r>
              <a:rPr lang="nl-NL" sz="3200" dirty="0" smtClean="0"/>
              <a:t>hij/zij/men heeft</a:t>
            </a:r>
          </a:p>
          <a:p>
            <a:pPr>
              <a:buNone/>
            </a:pPr>
            <a:endParaRPr lang="nl-NL" sz="3200" dirty="0" smtClean="0"/>
          </a:p>
          <a:p>
            <a:pPr>
              <a:buNone/>
            </a:pPr>
            <a:r>
              <a:rPr lang="nl-NL" sz="3200" dirty="0" err="1" smtClean="0"/>
              <a:t>nous</a:t>
            </a:r>
            <a:r>
              <a:rPr lang="nl-NL" sz="3200" dirty="0" smtClean="0"/>
              <a:t> </a:t>
            </a:r>
            <a:r>
              <a:rPr lang="nl-NL" sz="3200" b="1" dirty="0" err="1" smtClean="0">
                <a:solidFill>
                  <a:srgbClr val="FF0000"/>
                </a:solidFill>
              </a:rPr>
              <a:t>avons</a:t>
            </a:r>
            <a:r>
              <a:rPr lang="nl-NL" sz="3200" b="1" dirty="0" smtClean="0">
                <a:solidFill>
                  <a:srgbClr val="009900"/>
                </a:solidFill>
              </a:rPr>
              <a:t>		</a:t>
            </a:r>
            <a:r>
              <a:rPr lang="nl-NL" sz="3200" dirty="0" smtClean="0"/>
              <a:t>wij hebben</a:t>
            </a:r>
          </a:p>
          <a:p>
            <a:pPr>
              <a:buNone/>
            </a:pPr>
            <a:r>
              <a:rPr lang="nl-NL" sz="3200" dirty="0" err="1" smtClean="0"/>
              <a:t>vous</a:t>
            </a:r>
            <a:r>
              <a:rPr lang="nl-NL" sz="3200" dirty="0" smtClean="0"/>
              <a:t> </a:t>
            </a:r>
            <a:r>
              <a:rPr lang="nl-NL" sz="3200" b="1" dirty="0" err="1" smtClean="0">
                <a:solidFill>
                  <a:srgbClr val="FF0000"/>
                </a:solidFill>
              </a:rPr>
              <a:t>avez</a:t>
            </a:r>
            <a:r>
              <a:rPr lang="nl-NL" sz="3200" b="1" dirty="0" smtClean="0">
                <a:solidFill>
                  <a:srgbClr val="009900"/>
                </a:solidFill>
              </a:rPr>
              <a:t>			</a:t>
            </a:r>
            <a:r>
              <a:rPr lang="nl-NL" sz="3200" dirty="0" smtClean="0"/>
              <a:t>jullie hebben/u heeft</a:t>
            </a:r>
          </a:p>
          <a:p>
            <a:pPr>
              <a:buNone/>
            </a:pPr>
            <a:r>
              <a:rPr lang="nl-NL" sz="3200" dirty="0" err="1" smtClean="0"/>
              <a:t>ils</a:t>
            </a:r>
            <a:r>
              <a:rPr lang="nl-NL" sz="3200" dirty="0" smtClean="0"/>
              <a:t>/</a:t>
            </a:r>
            <a:r>
              <a:rPr lang="nl-NL" sz="3200" dirty="0" err="1" smtClean="0"/>
              <a:t>elles</a:t>
            </a:r>
            <a:r>
              <a:rPr lang="nl-NL" sz="3200" dirty="0" smtClean="0"/>
              <a:t> </a:t>
            </a:r>
            <a:r>
              <a:rPr lang="nl-NL" sz="3200" b="1" dirty="0" err="1" smtClean="0">
                <a:solidFill>
                  <a:srgbClr val="FF0000"/>
                </a:solidFill>
              </a:rPr>
              <a:t>ont</a:t>
            </a:r>
            <a:r>
              <a:rPr lang="nl-NL" sz="3200" b="1" dirty="0" smtClean="0">
                <a:solidFill>
                  <a:srgbClr val="009900"/>
                </a:solidFill>
              </a:rPr>
              <a:t>		</a:t>
            </a:r>
            <a:r>
              <a:rPr lang="nl-NL" sz="3200" dirty="0" smtClean="0"/>
              <a:t>zij hebben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nl-NL" sz="3200" b="0" i="0" u="sng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nl-NL" sz="3200" b="0" i="0" u="sng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2"/>
          <p:cNvSpPr txBox="1">
            <a:spLocks/>
          </p:cNvSpPr>
          <p:nvPr/>
        </p:nvSpPr>
        <p:spPr>
          <a:xfrm>
            <a:off x="457200" y="476672"/>
            <a:ext cx="8435280" cy="576064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nl-NL" sz="3200" b="0" i="0" strike="noStrike" kern="1200" cap="none" spc="0" normalizeH="0" baseline="0" noProof="0" dirty="0" smtClean="0">
                <a:ln>
                  <a:noFill/>
                </a:ln>
                <a:solidFill>
                  <a:schemeClr val="accent6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voorbeelden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nl-NL" sz="3200" b="0" i="0" strike="noStrike" kern="1200" cap="none" spc="0" normalizeH="0" baseline="0" noProof="0" dirty="0" smtClean="0">
              <a:ln>
                <a:noFill/>
              </a:ln>
              <a:solidFill>
                <a:schemeClr val="accent6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nl-NL" sz="2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J’</a:t>
            </a:r>
            <a:r>
              <a:rPr lang="nl-NL" sz="2800" b="1" dirty="0" smtClean="0">
                <a:solidFill>
                  <a:srgbClr val="FF0000"/>
                </a:solidFill>
              </a:rPr>
              <a:t>ai</a:t>
            </a:r>
            <a:r>
              <a:rPr lang="nl-NL" sz="2800" dirty="0" smtClean="0"/>
              <a:t> </a:t>
            </a:r>
            <a:r>
              <a:rPr lang="nl-NL" sz="2800" dirty="0" err="1" smtClean="0"/>
              <a:t>une</a:t>
            </a:r>
            <a:r>
              <a:rPr lang="nl-NL" sz="2800" dirty="0" smtClean="0"/>
              <a:t> </a:t>
            </a:r>
            <a:r>
              <a:rPr lang="nl-NL" sz="2800" dirty="0" err="1" smtClean="0"/>
              <a:t>soeur</a:t>
            </a:r>
            <a:r>
              <a:rPr lang="nl-NL" sz="2800" dirty="0" smtClean="0"/>
              <a:t>.</a:t>
            </a:r>
            <a:r>
              <a:rPr kumimoji="0" lang="nl-NL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	</a:t>
            </a:r>
            <a:r>
              <a:rPr kumimoji="0" lang="nl-NL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Ik </a:t>
            </a:r>
            <a:r>
              <a:rPr kumimoji="0" lang="nl-NL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heb een zus.</a:t>
            </a:r>
            <a:endParaRPr kumimoji="0" lang="nl-NL" sz="2800" b="1" i="0" u="none" strike="noStrike" kern="1200" cap="none" spc="0" normalizeH="0" baseline="0" noProof="0" dirty="0" smtClean="0">
              <a:ln>
                <a:noFill/>
              </a:ln>
              <a:solidFill>
                <a:srgbClr val="0099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nl-NL" sz="2800" dirty="0"/>
              <a:t>T</a:t>
            </a:r>
            <a:r>
              <a:rPr kumimoji="0" lang="nl-NL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u </a:t>
            </a:r>
            <a:r>
              <a:rPr kumimoji="0" lang="nl-NL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as</a:t>
            </a:r>
            <a:r>
              <a:rPr kumimoji="0" lang="nl-NL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nl-NL" sz="28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deux </a:t>
            </a:r>
            <a:r>
              <a:rPr kumimoji="0" lang="nl-NL" sz="280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frères</a:t>
            </a:r>
            <a:r>
              <a:rPr kumimoji="0" lang="nl-NL" sz="28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 </a:t>
            </a:r>
            <a:r>
              <a:rPr kumimoji="0" lang="nl-NL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99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	</a:t>
            </a:r>
            <a:r>
              <a:rPr kumimoji="0" lang="nl-NL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99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</a:t>
            </a:r>
            <a:r>
              <a:rPr kumimoji="0" lang="nl-NL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Jij </a:t>
            </a:r>
            <a:r>
              <a:rPr kumimoji="0" lang="nl-NL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hebt twee broers.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nl-NL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Il</a:t>
            </a:r>
            <a:r>
              <a:rPr kumimoji="0" lang="nl-NL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/</a:t>
            </a:r>
            <a:r>
              <a:rPr kumimoji="0" lang="nl-NL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elle</a:t>
            </a:r>
            <a:r>
              <a:rPr kumimoji="0" lang="nl-NL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/</a:t>
            </a:r>
            <a:r>
              <a:rPr kumimoji="0" lang="nl-NL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on</a:t>
            </a:r>
            <a:r>
              <a:rPr kumimoji="0" lang="nl-NL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nl-NL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</a:t>
            </a:r>
            <a:r>
              <a:rPr kumimoji="0" lang="nl-NL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nl-NL" sz="280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un</a:t>
            </a:r>
            <a:r>
              <a:rPr kumimoji="0" lang="nl-NL" sz="28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nl-NL" sz="280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sac</a:t>
            </a:r>
            <a:r>
              <a:rPr kumimoji="0" lang="nl-NL" sz="28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</a:t>
            </a:r>
            <a:r>
              <a:rPr kumimoji="0" lang="nl-NL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nl-NL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99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</a:t>
            </a:r>
            <a:r>
              <a:rPr kumimoji="0" lang="nl-NL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99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</a:t>
            </a:r>
            <a:r>
              <a:rPr kumimoji="0" lang="nl-NL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Hij/zij/men </a:t>
            </a:r>
            <a:r>
              <a:rPr kumimoji="0" lang="nl-NL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heeft een tas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nl-NL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nl-NL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Nous</a:t>
            </a:r>
            <a:r>
              <a:rPr kumimoji="0" lang="nl-NL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nl-NL" sz="28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avons</a:t>
            </a:r>
            <a:r>
              <a:rPr kumimoji="0" lang="nl-NL" sz="28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nl-NL" sz="280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une</a:t>
            </a:r>
            <a:r>
              <a:rPr kumimoji="0" lang="nl-NL" sz="28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nl-NL" sz="280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voiture</a:t>
            </a:r>
            <a:r>
              <a:rPr kumimoji="0" lang="nl-NL" sz="28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</a:t>
            </a:r>
            <a:r>
              <a:rPr kumimoji="0" lang="nl-NL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99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</a:t>
            </a:r>
            <a:r>
              <a:rPr kumimoji="0" lang="nl-NL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99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</a:t>
            </a:r>
            <a:r>
              <a:rPr kumimoji="0" lang="nl-NL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Wij </a:t>
            </a:r>
            <a:r>
              <a:rPr kumimoji="0" lang="nl-NL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hebben een auto.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nl-NL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Vous</a:t>
            </a:r>
            <a:r>
              <a:rPr kumimoji="0" lang="nl-NL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nl-NL" sz="28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avez</a:t>
            </a:r>
            <a:r>
              <a:rPr kumimoji="0" lang="nl-NL" sz="28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nl-NL" sz="280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un</a:t>
            </a:r>
            <a:r>
              <a:rPr kumimoji="0" lang="nl-NL" sz="28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garage.</a:t>
            </a:r>
            <a:r>
              <a:rPr kumimoji="0" lang="nl-NL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99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</a:t>
            </a:r>
            <a:r>
              <a:rPr kumimoji="0" lang="nl-NL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99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</a:t>
            </a:r>
            <a:r>
              <a:rPr kumimoji="0" lang="nl-NL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Jullie </a:t>
            </a:r>
            <a:r>
              <a:rPr kumimoji="0" lang="nl-NL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hebben een garage.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nl-NL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Ils</a:t>
            </a:r>
            <a:r>
              <a:rPr kumimoji="0" lang="nl-NL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/</a:t>
            </a:r>
            <a:r>
              <a:rPr kumimoji="0" lang="nl-NL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elles</a:t>
            </a:r>
            <a:r>
              <a:rPr kumimoji="0" lang="nl-NL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nl-NL" sz="28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ont</a:t>
            </a:r>
            <a:r>
              <a:rPr kumimoji="0" lang="nl-NL" sz="28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nl-NL" sz="280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trois</a:t>
            </a:r>
            <a:r>
              <a:rPr kumimoji="0" lang="nl-NL" sz="28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nl-NL" sz="280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enfants</a:t>
            </a:r>
            <a:r>
              <a:rPr kumimoji="0" lang="nl-NL" sz="28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</a:t>
            </a:r>
            <a:r>
              <a:rPr kumimoji="0" lang="nl-NL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99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</a:t>
            </a:r>
            <a:r>
              <a:rPr kumimoji="0" lang="nl-NL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99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</a:t>
            </a:r>
            <a:r>
              <a:rPr kumimoji="0" lang="nl-NL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Zij </a:t>
            </a:r>
            <a:r>
              <a:rPr kumimoji="0" lang="nl-NL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hebben drie kinderen.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lang="nl-NL" sz="28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2"/>
          <p:cNvSpPr txBox="1">
            <a:spLocks/>
          </p:cNvSpPr>
          <p:nvPr/>
        </p:nvSpPr>
        <p:spPr>
          <a:xfrm>
            <a:off x="457200" y="476672"/>
            <a:ext cx="8435280" cy="576064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lvl="0" indent="-342900">
              <a:spcBef>
                <a:spcPct val="20000"/>
              </a:spcBef>
              <a:defRPr/>
            </a:pPr>
            <a:r>
              <a:rPr lang="nl-NL" sz="2800" b="1" dirty="0" smtClean="0">
                <a:solidFill>
                  <a:srgbClr val="FF0000"/>
                </a:solidFill>
              </a:rPr>
              <a:t>Let op</a:t>
            </a:r>
            <a:r>
              <a:rPr lang="nl-NL" sz="2800" b="1" dirty="0" smtClean="0">
                <a:solidFill>
                  <a:srgbClr val="FF0000"/>
                </a:solidFill>
              </a:rPr>
              <a:t>!</a:t>
            </a:r>
          </a:p>
          <a:p>
            <a:pPr marL="342900" lvl="0" indent="-342900">
              <a:spcBef>
                <a:spcPct val="20000"/>
              </a:spcBef>
              <a:defRPr/>
            </a:pPr>
            <a:endParaRPr lang="nl-NL" sz="2800" b="1" dirty="0" smtClean="0">
              <a:solidFill>
                <a:srgbClr val="FF0000"/>
              </a:solidFill>
            </a:endParaRPr>
          </a:p>
          <a:p>
            <a:pPr marL="342900" lvl="0" indent="-342900">
              <a:spcBef>
                <a:spcPct val="20000"/>
              </a:spcBef>
              <a:defRPr/>
            </a:pPr>
            <a:r>
              <a:rPr lang="nl-NL" sz="2800" i="1" dirty="0" err="1" smtClean="0"/>
              <a:t>Avoir</a:t>
            </a:r>
            <a:r>
              <a:rPr lang="nl-NL" sz="2800" dirty="0" smtClean="0"/>
              <a:t> gebruik je ook om te zeggen hoe oud je bent</a:t>
            </a:r>
            <a:r>
              <a:rPr lang="nl-NL" sz="2800" dirty="0" smtClean="0"/>
              <a:t>.</a:t>
            </a:r>
          </a:p>
          <a:p>
            <a:pPr marL="342900" lvl="0" indent="-342900">
              <a:spcBef>
                <a:spcPct val="20000"/>
              </a:spcBef>
              <a:defRPr/>
            </a:pPr>
            <a:endParaRPr lang="nl-NL" sz="2800" dirty="0" smtClean="0"/>
          </a:p>
          <a:p>
            <a:pPr marL="342900" lvl="0" indent="-342900">
              <a:spcBef>
                <a:spcPct val="20000"/>
              </a:spcBef>
              <a:defRPr/>
            </a:pPr>
            <a:r>
              <a:rPr lang="nl-NL" sz="2800" dirty="0" err="1" smtClean="0"/>
              <a:t>J’</a:t>
            </a:r>
            <a:r>
              <a:rPr lang="nl-NL" sz="2800" b="1" dirty="0" err="1" smtClean="0">
                <a:solidFill>
                  <a:srgbClr val="FF0000"/>
                </a:solidFill>
              </a:rPr>
              <a:t>ai</a:t>
            </a:r>
            <a:r>
              <a:rPr lang="nl-NL" sz="2800" dirty="0" smtClean="0">
                <a:solidFill>
                  <a:srgbClr val="009900"/>
                </a:solidFill>
              </a:rPr>
              <a:t> </a:t>
            </a:r>
            <a:r>
              <a:rPr lang="nl-NL" sz="2800" dirty="0" err="1" smtClean="0"/>
              <a:t>douze</a:t>
            </a:r>
            <a:r>
              <a:rPr lang="nl-NL" sz="2800" dirty="0" smtClean="0"/>
              <a:t> </a:t>
            </a:r>
            <a:r>
              <a:rPr lang="nl-NL" sz="2800" dirty="0" err="1" smtClean="0"/>
              <a:t>ans</a:t>
            </a:r>
            <a:r>
              <a:rPr lang="nl-NL" sz="2800" dirty="0" smtClean="0"/>
              <a:t>.		Ik </a:t>
            </a:r>
            <a:r>
              <a:rPr lang="nl-NL" sz="2800" b="1" dirty="0" smtClean="0">
                <a:solidFill>
                  <a:srgbClr val="FF0000"/>
                </a:solidFill>
              </a:rPr>
              <a:t>ben</a:t>
            </a:r>
            <a:r>
              <a:rPr lang="nl-NL" sz="2800" dirty="0" smtClean="0"/>
              <a:t> twaalf jaar</a:t>
            </a:r>
            <a:r>
              <a:rPr lang="nl-NL" sz="2800" dirty="0" smtClean="0"/>
              <a:t>.</a:t>
            </a:r>
            <a:br>
              <a:rPr lang="nl-NL" sz="2800" dirty="0" smtClean="0"/>
            </a:br>
            <a:endParaRPr lang="nl-NL" sz="2800" dirty="0" smtClean="0"/>
          </a:p>
          <a:p>
            <a:pPr marL="342900" lvl="0" indent="-342900">
              <a:spcBef>
                <a:spcPct val="20000"/>
              </a:spcBef>
              <a:defRPr/>
            </a:pPr>
            <a:r>
              <a:rPr lang="nl-NL" sz="2800" dirty="0" err="1" smtClean="0"/>
              <a:t>Elle</a:t>
            </a:r>
            <a:r>
              <a:rPr lang="nl-NL" sz="2800" dirty="0" smtClean="0"/>
              <a:t> </a:t>
            </a:r>
            <a:r>
              <a:rPr lang="nl-NL" sz="2800" b="1" dirty="0" smtClean="0">
                <a:solidFill>
                  <a:srgbClr val="FF0000"/>
                </a:solidFill>
              </a:rPr>
              <a:t>a</a:t>
            </a:r>
            <a:r>
              <a:rPr lang="nl-NL" sz="2800" dirty="0" smtClean="0"/>
              <a:t> </a:t>
            </a:r>
            <a:r>
              <a:rPr lang="nl-NL" sz="2800" dirty="0" err="1" smtClean="0"/>
              <a:t>quatorze</a:t>
            </a:r>
            <a:r>
              <a:rPr lang="nl-NL" sz="2800" dirty="0" smtClean="0"/>
              <a:t> </a:t>
            </a:r>
            <a:r>
              <a:rPr lang="nl-NL" sz="2800" dirty="0" err="1" smtClean="0"/>
              <a:t>ans</a:t>
            </a:r>
            <a:r>
              <a:rPr lang="nl-NL" sz="2800" dirty="0" smtClean="0"/>
              <a:t>.	</a:t>
            </a:r>
            <a:r>
              <a:rPr lang="nl-NL" sz="2800" dirty="0" smtClean="0"/>
              <a:t>Zij </a:t>
            </a:r>
            <a:r>
              <a:rPr lang="nl-NL" sz="2800" b="1" dirty="0" smtClean="0">
                <a:solidFill>
                  <a:srgbClr val="FF0000"/>
                </a:solidFill>
              </a:rPr>
              <a:t>is</a:t>
            </a:r>
            <a:r>
              <a:rPr lang="nl-NL" sz="2800" dirty="0" smtClean="0"/>
              <a:t> veertien jaar.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lang="nl-NL" sz="28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29</Words>
  <Application>Microsoft Office PowerPoint</Application>
  <PresentationFormat>Diavoorstelling (4:3)</PresentationFormat>
  <Paragraphs>25</Paragraphs>
  <Slides>3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3</vt:i4>
      </vt:variant>
    </vt:vector>
  </HeadingPairs>
  <TitlesOfParts>
    <vt:vector size="4" baseType="lpstr">
      <vt:lpstr>Office-thema</vt:lpstr>
      <vt:lpstr>Dia 1</vt:lpstr>
      <vt:lpstr>Dia 2</vt:lpstr>
      <vt:lpstr>Dia 3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 1</dc:title>
  <dc:creator>Marieke</dc:creator>
  <cp:lastModifiedBy>Marieke</cp:lastModifiedBy>
  <cp:revision>2</cp:revision>
  <dcterms:created xsi:type="dcterms:W3CDTF">2011-12-12T11:11:18Z</dcterms:created>
  <dcterms:modified xsi:type="dcterms:W3CDTF">2012-12-03T10:25:30Z</dcterms:modified>
</cp:coreProperties>
</file>