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BB63-E926-4F36-8A35-BC8079528157}" type="datetimeFigureOut">
              <a:rPr lang="nl-NL" smtClean="0"/>
              <a:pPr/>
              <a:t>5-11-2012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6CF04-7010-40EE-9E56-32F980569B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4">
                    <a:lumMod val="75000"/>
                  </a:schemeClr>
                </a:solidFill>
              </a:rPr>
              <a:t>Pouvoir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kunnen, mogen</a:t>
            </a:r>
          </a:p>
          <a:p>
            <a:pPr algn="l"/>
            <a:r>
              <a:rPr lang="nl-NL" b="1" u="sng" dirty="0" smtClean="0">
                <a:solidFill>
                  <a:schemeClr val="tx1"/>
                </a:solidFill>
              </a:rPr>
              <a:t/>
            </a:r>
            <a:br>
              <a:rPr lang="nl-NL" b="1" u="sng" dirty="0" smtClean="0">
                <a:solidFill>
                  <a:schemeClr val="tx1"/>
                </a:solidFill>
              </a:rPr>
            </a:br>
            <a:r>
              <a:rPr lang="nl-NL" b="1" u="sng" dirty="0" err="1">
                <a:solidFill>
                  <a:schemeClr val="tx1"/>
                </a:solidFill>
              </a:rPr>
              <a:t>p</a:t>
            </a:r>
            <a:r>
              <a:rPr lang="nl-NL" b="1" u="sng" dirty="0" err="1" smtClean="0">
                <a:solidFill>
                  <a:schemeClr val="tx1"/>
                </a:solidFill>
              </a:rPr>
              <a:t>résent</a:t>
            </a:r>
            <a:endParaRPr lang="nl-NL" b="1" u="sng" dirty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ik kan				je </a:t>
            </a:r>
            <a:r>
              <a:rPr lang="nl-NL" b="1" dirty="0" err="1">
                <a:solidFill>
                  <a:srgbClr val="FF0000"/>
                </a:solidFill>
              </a:rPr>
              <a:t>p</a:t>
            </a:r>
            <a:r>
              <a:rPr lang="nl-NL" b="1" dirty="0" err="1" smtClean="0">
                <a:solidFill>
                  <a:srgbClr val="FF0000"/>
                </a:solidFill>
              </a:rPr>
              <a:t>eux</a:t>
            </a:r>
            <a:endParaRPr lang="nl-NL" dirty="0" smtClean="0">
              <a:solidFill>
                <a:srgbClr val="FF0000"/>
              </a:solidFill>
            </a:endParaRPr>
          </a:p>
          <a:p>
            <a:pPr algn="l"/>
            <a:r>
              <a:rPr lang="nl-NL" dirty="0">
                <a:solidFill>
                  <a:schemeClr val="tx1"/>
                </a:solidFill>
              </a:rPr>
              <a:t>j</a:t>
            </a:r>
            <a:r>
              <a:rPr lang="nl-NL" dirty="0" smtClean="0">
                <a:solidFill>
                  <a:schemeClr val="tx1"/>
                </a:solidFill>
              </a:rPr>
              <a:t>ij kan				</a:t>
            </a:r>
            <a:r>
              <a:rPr lang="nl-NL" dirty="0" err="1" smtClean="0">
                <a:solidFill>
                  <a:schemeClr val="tx1"/>
                </a:solidFill>
              </a:rPr>
              <a:t>tu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>
                <a:solidFill>
                  <a:srgbClr val="FF0000"/>
                </a:solidFill>
              </a:rPr>
              <a:t>p</a:t>
            </a:r>
            <a:r>
              <a:rPr lang="nl-NL" b="1" dirty="0" err="1" smtClean="0">
                <a:solidFill>
                  <a:srgbClr val="FF0000"/>
                </a:solidFill>
              </a:rPr>
              <a:t>eux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hij/zij/men kan			</a:t>
            </a:r>
            <a:r>
              <a:rPr lang="nl-NL" dirty="0" err="1" smtClean="0">
                <a:solidFill>
                  <a:schemeClr val="tx1"/>
                </a:solidFill>
              </a:rPr>
              <a:t>il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>
                <a:solidFill>
                  <a:srgbClr val="FF0000"/>
                </a:solidFill>
              </a:rPr>
              <a:t>p</a:t>
            </a:r>
            <a:r>
              <a:rPr lang="nl-NL" b="1" dirty="0" smtClean="0">
                <a:solidFill>
                  <a:srgbClr val="FF0000"/>
                </a:solidFill>
              </a:rPr>
              <a:t>eut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wij kunnen				</a:t>
            </a:r>
            <a:r>
              <a:rPr lang="nl-NL" dirty="0" err="1" smtClean="0">
                <a:solidFill>
                  <a:schemeClr val="tx1"/>
                </a:solidFill>
              </a:rPr>
              <a:t>nous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>
                <a:solidFill>
                  <a:srgbClr val="FF0000"/>
                </a:solidFill>
              </a:rPr>
              <a:t>p</a:t>
            </a:r>
            <a:r>
              <a:rPr lang="nl-NL" b="1" dirty="0" err="1" smtClean="0">
                <a:solidFill>
                  <a:srgbClr val="FF0000"/>
                </a:solidFill>
              </a:rPr>
              <a:t>ouvons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jullie kunnen/u kan		</a:t>
            </a:r>
            <a:r>
              <a:rPr lang="nl-NL" dirty="0" err="1" smtClean="0">
                <a:solidFill>
                  <a:schemeClr val="tx1"/>
                </a:solidFill>
              </a:rPr>
              <a:t>vous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>
                <a:solidFill>
                  <a:srgbClr val="FF0000"/>
                </a:solidFill>
              </a:rPr>
              <a:t>p</a:t>
            </a:r>
            <a:r>
              <a:rPr lang="nl-NL" b="1" dirty="0" err="1" smtClean="0">
                <a:solidFill>
                  <a:srgbClr val="FF0000"/>
                </a:solidFill>
              </a:rPr>
              <a:t>ouvez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zij kunnen				</a:t>
            </a:r>
            <a:r>
              <a:rPr lang="nl-NL" dirty="0" err="1" smtClean="0">
                <a:solidFill>
                  <a:schemeClr val="tx1"/>
                </a:solidFill>
              </a:rPr>
              <a:t>ils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peuvent</a:t>
            </a:r>
            <a:endParaRPr lang="nl-NL" dirty="0" smtClean="0">
              <a:solidFill>
                <a:srgbClr val="FF0000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nl-NL" b="1" u="sng" dirty="0"/>
              <a:t>p</a:t>
            </a:r>
            <a:r>
              <a:rPr lang="nl-NL" b="1" u="sng" dirty="0" smtClean="0">
                <a:solidFill>
                  <a:schemeClr val="tx1"/>
                </a:solidFill>
              </a:rPr>
              <a:t>assé </a:t>
            </a:r>
            <a:r>
              <a:rPr lang="nl-NL" b="1" u="sng" dirty="0" err="1" smtClean="0">
                <a:solidFill>
                  <a:schemeClr val="tx1"/>
                </a:solidFill>
              </a:rPr>
              <a:t>composé</a:t>
            </a:r>
            <a:r>
              <a:rPr lang="nl-NL" b="1" u="sng" dirty="0" smtClean="0">
                <a:solidFill>
                  <a:schemeClr val="tx1"/>
                </a:solidFill>
              </a:rPr>
              <a:t/>
            </a:r>
            <a:br>
              <a:rPr lang="nl-NL" b="1" u="sng" dirty="0" smtClean="0">
                <a:solidFill>
                  <a:schemeClr val="tx1"/>
                </a:solidFill>
              </a:rPr>
            </a:br>
            <a:endParaRPr lang="nl-NL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 smtClean="0"/>
              <a:t>ik heb gekund			</a:t>
            </a:r>
            <a:r>
              <a:rPr lang="nl-NL" dirty="0" err="1" smtClean="0"/>
              <a:t>j’</a:t>
            </a:r>
            <a:r>
              <a:rPr lang="nl-NL" b="1" dirty="0" err="1" smtClean="0">
                <a:solidFill>
                  <a:srgbClr val="FF0000"/>
                </a:solidFill>
              </a:rPr>
              <a:t>ai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jij hebt gekund			</a:t>
            </a:r>
            <a:r>
              <a:rPr lang="nl-NL" dirty="0" err="1" smtClean="0"/>
              <a:t>tu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as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hij/zij/men heeft gekund	</a:t>
            </a:r>
            <a:r>
              <a:rPr lang="nl-NL" dirty="0" err="1" smtClean="0"/>
              <a:t>il</a:t>
            </a:r>
            <a:r>
              <a:rPr lang="nl-NL" dirty="0" smtClean="0"/>
              <a:t>/</a:t>
            </a:r>
            <a:r>
              <a:rPr lang="nl-NL" dirty="0" err="1" smtClean="0"/>
              <a:t>elle</a:t>
            </a:r>
            <a:r>
              <a:rPr lang="nl-NL" dirty="0" smtClean="0"/>
              <a:t>/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a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wij hebben gekund		</a:t>
            </a:r>
            <a:r>
              <a:rPr lang="nl-NL" dirty="0" err="1" smtClean="0"/>
              <a:t>nous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avons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jullie hebben gekund/		</a:t>
            </a: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avez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pu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u heeft gekund</a:t>
            </a:r>
          </a:p>
          <a:p>
            <a:pPr>
              <a:buNone/>
            </a:pPr>
            <a:r>
              <a:rPr lang="nl-NL" dirty="0" smtClean="0"/>
              <a:t>zij hebben gekund		</a:t>
            </a:r>
            <a:r>
              <a:rPr lang="nl-NL" dirty="0" err="1" smtClean="0"/>
              <a:t>ils</a:t>
            </a:r>
            <a:r>
              <a:rPr lang="nl-NL" dirty="0" smtClean="0"/>
              <a:t>/</a:t>
            </a:r>
            <a:r>
              <a:rPr lang="nl-NL" dirty="0" err="1" smtClean="0"/>
              <a:t>elles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ont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pu</a:t>
            </a:r>
            <a:endParaRPr lang="nl-NL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Diavoorstelling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Pouvoir</vt:lpstr>
      <vt:lpstr>Dia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Pouvoir</dc:title>
  <dc:creator>Marieke</dc:creator>
  <cp:lastModifiedBy>Marieke</cp:lastModifiedBy>
  <cp:revision>2</cp:revision>
  <dcterms:created xsi:type="dcterms:W3CDTF">2011-11-14T09:52:22Z</dcterms:created>
  <dcterms:modified xsi:type="dcterms:W3CDTF">2012-11-05T16:58:42Z</dcterms:modified>
</cp:coreProperties>
</file>