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2" r:id="rId4"/>
    <p:sldId id="260" r:id="rId5"/>
    <p:sldId id="261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678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30B1-34CC-4A80-8558-B73F3683A6AC}" type="datetimeFigureOut">
              <a:rPr lang="nl-NL" smtClean="0"/>
              <a:pPr/>
              <a:t>1-6-2013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7B072-62FA-4925-B888-39E27EBA64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30B1-34CC-4A80-8558-B73F3683A6AC}" type="datetimeFigureOut">
              <a:rPr lang="nl-NL" smtClean="0"/>
              <a:pPr/>
              <a:t>1-6-2013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7B072-62FA-4925-B888-39E27EBA64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30B1-34CC-4A80-8558-B73F3683A6AC}" type="datetimeFigureOut">
              <a:rPr lang="nl-NL" smtClean="0"/>
              <a:pPr/>
              <a:t>1-6-2013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7B072-62FA-4925-B888-39E27EBA64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30B1-34CC-4A80-8558-B73F3683A6AC}" type="datetimeFigureOut">
              <a:rPr lang="nl-NL" smtClean="0"/>
              <a:pPr/>
              <a:t>1-6-2013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7B072-62FA-4925-B888-39E27EBA64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30B1-34CC-4A80-8558-B73F3683A6AC}" type="datetimeFigureOut">
              <a:rPr lang="nl-NL" smtClean="0"/>
              <a:pPr/>
              <a:t>1-6-2013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7B072-62FA-4925-B888-39E27EBA64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30B1-34CC-4A80-8558-B73F3683A6AC}" type="datetimeFigureOut">
              <a:rPr lang="nl-NL" smtClean="0"/>
              <a:pPr/>
              <a:t>1-6-2013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7B072-62FA-4925-B888-39E27EBA64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30B1-34CC-4A80-8558-B73F3683A6AC}" type="datetimeFigureOut">
              <a:rPr lang="nl-NL" smtClean="0"/>
              <a:pPr/>
              <a:t>1-6-2013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7B072-62FA-4925-B888-39E27EBA64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30B1-34CC-4A80-8558-B73F3683A6AC}" type="datetimeFigureOut">
              <a:rPr lang="nl-NL" smtClean="0"/>
              <a:pPr/>
              <a:t>1-6-2013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7B072-62FA-4925-B888-39E27EBA64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30B1-34CC-4A80-8558-B73F3683A6AC}" type="datetimeFigureOut">
              <a:rPr lang="nl-NL" smtClean="0"/>
              <a:pPr/>
              <a:t>1-6-2013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7B072-62FA-4925-B888-39E27EBA64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30B1-34CC-4A80-8558-B73F3683A6AC}" type="datetimeFigureOut">
              <a:rPr lang="nl-NL" smtClean="0"/>
              <a:pPr/>
              <a:t>1-6-2013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7B072-62FA-4925-B888-39E27EBA64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30B1-34CC-4A80-8558-B73F3683A6AC}" type="datetimeFigureOut">
              <a:rPr lang="nl-NL" smtClean="0"/>
              <a:pPr/>
              <a:t>1-6-2013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7B072-62FA-4925-B888-39E27EBA64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830B1-34CC-4A80-8558-B73F3683A6AC}" type="datetimeFigureOut">
              <a:rPr lang="nl-NL" smtClean="0"/>
              <a:pPr/>
              <a:t>1-6-2013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7B072-62FA-4925-B888-39E27EBA64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 txBox="1">
            <a:spLocks/>
          </p:cNvSpPr>
          <p:nvPr/>
        </p:nvSpPr>
        <p:spPr>
          <a:xfrm>
            <a:off x="683568" y="476673"/>
            <a:ext cx="8064896" cy="79208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Lijdend voorwerp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als persoonlijk</a:t>
            </a:r>
            <a:r>
              <a:rPr kumimoji="0" lang="nl-NL" sz="3200" b="1" i="0" u="none" strike="noStrike" kern="1200" cap="none" spc="0" normalizeH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voornaamwoord</a:t>
            </a:r>
            <a:endParaRPr kumimoji="0" lang="nl-NL" sz="32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Ondertitel 4"/>
          <p:cNvSpPr txBox="1">
            <a:spLocks/>
          </p:cNvSpPr>
          <p:nvPr/>
        </p:nvSpPr>
        <p:spPr>
          <a:xfrm>
            <a:off x="683568" y="1268760"/>
            <a:ext cx="7776864" cy="475252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u="none" strike="noStrike" kern="1200" cap="none" spc="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bijvoorbeeld</a:t>
            </a:r>
            <a:br>
              <a:rPr kumimoji="0" lang="nl-NL" sz="3200" b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nl-NL" sz="3200" b="0" u="none" strike="noStrike" kern="1200" cap="none" spc="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Ik heb </a:t>
            </a:r>
            <a:r>
              <a:rPr lang="nl-NL" sz="3200" b="1" dirty="0" smtClean="0"/>
              <a:t>een boek</a:t>
            </a:r>
            <a:r>
              <a:rPr lang="nl-NL" sz="3200" dirty="0" smtClean="0"/>
              <a:t> gevonden.	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/>
              <a:t> </a:t>
            </a:r>
            <a:r>
              <a:rPr lang="nl-NL" sz="3200" dirty="0" smtClean="0"/>
              <a:t>				Ik heb </a:t>
            </a:r>
            <a:r>
              <a:rPr lang="nl-NL" sz="3200" b="1" dirty="0" smtClean="0"/>
              <a:t>het</a:t>
            </a:r>
            <a:r>
              <a:rPr lang="nl-NL" sz="3200" dirty="0" smtClean="0"/>
              <a:t> gevonden.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Stefan</a:t>
            </a:r>
            <a:r>
              <a:rPr kumimoji="0" lang="nl-NL" sz="32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heeft </a:t>
            </a:r>
            <a:r>
              <a:rPr kumimoji="0" lang="nl-NL" sz="3200" b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Sarah</a:t>
            </a:r>
            <a:r>
              <a:rPr kumimoji="0" lang="nl-NL" sz="32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gisteren gezien</a:t>
            </a:r>
            <a:r>
              <a:rPr lang="nl-NL" sz="3200" b="1" dirty="0" smtClean="0"/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1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3200" b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  <a:r>
              <a:rPr kumimoji="0" lang="nl-NL" sz="32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Stefan heeft </a:t>
            </a:r>
            <a:r>
              <a:rPr kumimoji="0" lang="nl-NL" sz="3200" b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haar</a:t>
            </a:r>
            <a:r>
              <a:rPr kumimoji="0" lang="nl-NL" sz="32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gezien.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4"/>
          <p:cNvSpPr txBox="1">
            <a:spLocks/>
          </p:cNvSpPr>
          <p:nvPr/>
        </p:nvSpPr>
        <p:spPr>
          <a:xfrm>
            <a:off x="683568" y="332656"/>
            <a:ext cx="7992888" cy="5688632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Vormen</a:t>
            </a:r>
            <a:endParaRPr kumimoji="0" lang="nl-NL" sz="3200" b="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u="sng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2600" b="1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onderwerp		lijdend voorwerp	</a:t>
            </a:r>
            <a:r>
              <a:rPr kumimoji="0" lang="nl-NL" sz="2600" b="1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500" dirty="0" smtClean="0"/>
              <a:t>je				</a:t>
            </a:r>
            <a:r>
              <a:rPr lang="nl-NL" sz="3500" dirty="0" smtClean="0">
                <a:solidFill>
                  <a:srgbClr val="FF0000"/>
                </a:solidFill>
              </a:rPr>
              <a:t>me (m’)</a:t>
            </a:r>
            <a:r>
              <a:rPr lang="nl-NL" sz="3500" dirty="0" smtClean="0">
                <a:solidFill>
                  <a:srgbClr val="00B050"/>
                </a:solidFill>
              </a:rPr>
              <a:t>	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500" dirty="0" err="1" smtClean="0"/>
              <a:t>tu</a:t>
            </a:r>
            <a:r>
              <a:rPr lang="nl-NL" sz="3500" dirty="0" smtClean="0"/>
              <a:t>			</a:t>
            </a:r>
            <a:r>
              <a:rPr lang="nl-NL" sz="3500" dirty="0" smtClean="0">
                <a:solidFill>
                  <a:srgbClr val="FF0000"/>
                </a:solidFill>
              </a:rPr>
              <a:t>te (t’)</a:t>
            </a:r>
            <a:r>
              <a:rPr lang="nl-NL" sz="3500" dirty="0" smtClean="0">
                <a:solidFill>
                  <a:srgbClr val="00B050"/>
                </a:solidFill>
              </a:rPr>
              <a:t>		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500" b="0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</a:t>
            </a:r>
            <a:r>
              <a:rPr kumimoji="0" lang="nl-NL" sz="3500" b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</a:t>
            </a:r>
            <a:r>
              <a:rPr kumimoji="0" lang="nl-NL" sz="3500" b="1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</a:t>
            </a:r>
            <a:r>
              <a:rPr kumimoji="0" lang="nl-NL" sz="3500" b="1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(l’)			</a:t>
            </a:r>
            <a:endParaRPr kumimoji="0" lang="nl-NL" sz="3500" b="1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500" dirty="0" err="1" smtClean="0"/>
              <a:t>elle</a:t>
            </a:r>
            <a:r>
              <a:rPr lang="nl-NL" sz="3500" dirty="0" smtClean="0"/>
              <a:t>			</a:t>
            </a:r>
            <a:r>
              <a:rPr lang="nl-NL" sz="3500" b="1" dirty="0" smtClean="0">
                <a:solidFill>
                  <a:srgbClr val="FF0000"/>
                </a:solidFill>
              </a:rPr>
              <a:t>la (l’)			</a:t>
            </a:r>
            <a:r>
              <a:rPr lang="nl-NL" sz="3500" dirty="0" smtClean="0"/>
              <a:t/>
            </a:r>
            <a:br>
              <a:rPr lang="nl-NL" sz="3500" dirty="0" smtClean="0"/>
            </a:br>
            <a:endParaRPr lang="nl-NL" sz="35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500" b="0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nous</a:t>
            </a:r>
            <a:r>
              <a:rPr kumimoji="0" lang="nl-NL" sz="3500" b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  <a:r>
              <a:rPr kumimoji="0" lang="nl-NL" sz="3500" b="0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nous</a:t>
            </a:r>
            <a:r>
              <a:rPr kumimoji="0" lang="nl-NL" sz="3500" b="0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500" dirty="0" err="1" smtClean="0"/>
              <a:t>vous</a:t>
            </a:r>
            <a:r>
              <a:rPr lang="nl-NL" sz="3500" dirty="0" smtClean="0"/>
              <a:t>			</a:t>
            </a:r>
            <a:r>
              <a:rPr lang="nl-NL" sz="3500" dirty="0" err="1" smtClean="0">
                <a:solidFill>
                  <a:srgbClr val="FF0000"/>
                </a:solidFill>
              </a:rPr>
              <a:t>vous</a:t>
            </a:r>
            <a:r>
              <a:rPr lang="nl-NL" sz="3500" dirty="0" smtClean="0">
                <a:solidFill>
                  <a:srgbClr val="00B050"/>
                </a:solidFill>
              </a:rPr>
              <a:t>		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500" b="0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ils</a:t>
            </a:r>
            <a:r>
              <a:rPr kumimoji="0" lang="nl-NL" sz="3500" b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  <a:r>
              <a:rPr kumimoji="0" lang="nl-NL" sz="3500" b="1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</a:t>
            </a:r>
            <a:r>
              <a:rPr kumimoji="0" lang="nl-NL" sz="3500" b="1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500" dirty="0" err="1" smtClean="0"/>
              <a:t>elles</a:t>
            </a:r>
            <a:r>
              <a:rPr lang="nl-NL" sz="3500" dirty="0" smtClean="0"/>
              <a:t>			</a:t>
            </a:r>
            <a:r>
              <a:rPr lang="nl-NL" sz="3500" b="1" dirty="0" smtClean="0">
                <a:solidFill>
                  <a:srgbClr val="FF0000"/>
                </a:solidFill>
              </a:rPr>
              <a:t>les</a:t>
            </a:r>
            <a:r>
              <a:rPr lang="nl-NL" sz="3500" b="1" dirty="0" smtClean="0">
                <a:solidFill>
                  <a:srgbClr val="00B050"/>
                </a:solidFill>
              </a:rPr>
              <a:t>			</a:t>
            </a:r>
            <a:endParaRPr kumimoji="0" lang="nl-NL" sz="3500" b="1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4"/>
          <p:cNvSpPr txBox="1">
            <a:spLocks/>
          </p:cNvSpPr>
          <p:nvPr/>
        </p:nvSpPr>
        <p:spPr>
          <a:xfrm>
            <a:off x="683568" y="332656"/>
            <a:ext cx="7992888" cy="568863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</a:t>
            </a:r>
            <a:r>
              <a:rPr kumimoji="0" lang="nl-NL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/la/l’/les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u="sng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Meestal gebruik je </a:t>
            </a:r>
            <a:r>
              <a:rPr lang="nl-NL" sz="3200" i="1" dirty="0" err="1" smtClean="0"/>
              <a:t>le</a:t>
            </a:r>
            <a:r>
              <a:rPr lang="nl-NL" sz="3200" i="1" dirty="0" smtClean="0"/>
              <a:t>, la, l’</a:t>
            </a:r>
            <a:r>
              <a:rPr lang="nl-NL" sz="3200" dirty="0" smtClean="0"/>
              <a:t> en </a:t>
            </a:r>
            <a:r>
              <a:rPr lang="nl-NL" sz="3200" i="1" dirty="0" smtClean="0"/>
              <a:t>les</a:t>
            </a:r>
            <a:r>
              <a:rPr lang="nl-NL" sz="3200" dirty="0" smtClean="0"/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Deze gebruik je om een zelfstandig naamwoord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te vervangen.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Kijk naar het getal en geslacht van het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zelfstandig naamwoord.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err="1" smtClean="0"/>
              <a:t>mnl</a:t>
            </a:r>
            <a:r>
              <a:rPr lang="nl-NL" sz="3200" dirty="0" smtClean="0"/>
              <a:t>. ev. </a:t>
            </a:r>
            <a:r>
              <a:rPr lang="nl-NL" sz="3200" dirty="0" smtClean="0"/>
              <a:t>	</a:t>
            </a:r>
            <a:r>
              <a:rPr lang="nl-NL" sz="3200" b="1" dirty="0" err="1" smtClean="0">
                <a:solidFill>
                  <a:srgbClr val="FF0000"/>
                </a:solidFill>
              </a:rPr>
              <a:t>le</a:t>
            </a:r>
            <a:r>
              <a:rPr lang="nl-NL" sz="3200" b="1" dirty="0" smtClean="0"/>
              <a:t>		</a:t>
            </a:r>
            <a:r>
              <a:rPr lang="nl-NL" sz="3200" dirty="0" smtClean="0"/>
              <a:t>klinkerbotsing	</a:t>
            </a:r>
            <a:r>
              <a:rPr lang="nl-NL" sz="3200" b="1" dirty="0" smtClean="0">
                <a:solidFill>
                  <a:srgbClr val="FF0000"/>
                </a:solidFill>
              </a:rPr>
              <a:t>l’</a:t>
            </a:r>
            <a:endParaRPr lang="nl-NL" sz="3200" b="1" dirty="0" smtClean="0">
              <a:solidFill>
                <a:srgbClr val="FF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vr. ev.		</a:t>
            </a:r>
            <a:r>
              <a:rPr lang="nl-NL" sz="3200" b="1" dirty="0" smtClean="0">
                <a:solidFill>
                  <a:srgbClr val="FF0000"/>
                </a:solidFill>
              </a:rPr>
              <a:t>la</a:t>
            </a:r>
            <a:r>
              <a:rPr lang="nl-NL" sz="3200" b="1" dirty="0" smtClean="0"/>
              <a:t>		</a:t>
            </a:r>
            <a:r>
              <a:rPr lang="nl-NL" sz="3200" dirty="0" smtClean="0"/>
              <a:t>meervoud		</a:t>
            </a:r>
            <a:r>
              <a:rPr lang="nl-NL" sz="3200" b="1" dirty="0" smtClean="0">
                <a:solidFill>
                  <a:srgbClr val="FF0000"/>
                </a:solidFill>
              </a:rPr>
              <a:t>les</a:t>
            </a:r>
            <a:endParaRPr lang="nl-NL" sz="3200" dirty="0" smtClean="0">
              <a:solidFill>
                <a:srgbClr val="FF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500" b="1" dirty="0" smtClean="0">
                <a:solidFill>
                  <a:srgbClr val="00B050"/>
                </a:solidFill>
              </a:rPr>
              <a:t>			</a:t>
            </a:r>
            <a:endParaRPr kumimoji="0" lang="nl-NL" sz="3500" b="1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683568" y="332656"/>
            <a:ext cx="7992888" cy="56886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Plaats</a:t>
            </a:r>
            <a:endParaRPr kumimoji="0" lang="nl-NL" sz="3200" b="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nl-NL" sz="3200" dirty="0" smtClean="0"/>
              <a:t>voor de infinitief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dirty="0">
                <a:solidFill>
                  <a:srgbClr val="00B050"/>
                </a:solidFill>
              </a:rPr>
              <a:t>	</a:t>
            </a:r>
            <a:r>
              <a:rPr lang="nl-NL" sz="3200" i="1" dirty="0" smtClean="0"/>
              <a:t>Je </a:t>
            </a:r>
            <a:r>
              <a:rPr lang="nl-NL" sz="3200" i="1" dirty="0" err="1" smtClean="0"/>
              <a:t>vais</a:t>
            </a:r>
            <a:r>
              <a:rPr lang="nl-NL" sz="3200" i="1" dirty="0" smtClean="0"/>
              <a:t> </a:t>
            </a:r>
            <a:r>
              <a:rPr lang="nl-NL" sz="3200" i="1" dirty="0" err="1" smtClean="0">
                <a:solidFill>
                  <a:schemeClr val="accent4"/>
                </a:solidFill>
              </a:rPr>
              <a:t>donner</a:t>
            </a:r>
            <a:r>
              <a:rPr lang="nl-NL" sz="3200" i="1" dirty="0" smtClean="0"/>
              <a:t> </a:t>
            </a:r>
            <a:r>
              <a:rPr lang="nl-NL" sz="3200" b="1" i="1" dirty="0" err="1" smtClean="0"/>
              <a:t>un</a:t>
            </a:r>
            <a:r>
              <a:rPr lang="nl-NL" sz="3200" b="1" i="1" dirty="0" smtClean="0"/>
              <a:t> cadeau</a:t>
            </a:r>
            <a:r>
              <a:rPr lang="nl-NL" sz="3200" i="1" dirty="0" smtClean="0"/>
              <a:t>.	</a:t>
            </a:r>
            <a:br>
              <a:rPr lang="nl-NL" sz="3200" i="1" dirty="0" smtClean="0"/>
            </a:br>
            <a:r>
              <a:rPr lang="nl-NL" sz="3200" i="1" dirty="0" smtClean="0"/>
              <a:t>Je </a:t>
            </a:r>
            <a:r>
              <a:rPr lang="nl-NL" sz="3200" i="1" dirty="0" err="1" smtClean="0"/>
              <a:t>vais</a:t>
            </a:r>
            <a:r>
              <a:rPr lang="nl-NL" sz="3200" i="1" dirty="0" smtClean="0"/>
              <a:t> </a:t>
            </a:r>
            <a:r>
              <a:rPr lang="nl-NL" sz="3200" b="1" i="1" dirty="0" err="1" smtClean="0">
                <a:solidFill>
                  <a:srgbClr val="FF0000"/>
                </a:solidFill>
              </a:rPr>
              <a:t>le</a:t>
            </a:r>
            <a:r>
              <a:rPr lang="nl-NL" sz="3200" i="1" dirty="0" smtClean="0"/>
              <a:t> </a:t>
            </a:r>
            <a:r>
              <a:rPr lang="nl-NL" sz="3200" i="1" dirty="0" err="1" smtClean="0">
                <a:solidFill>
                  <a:schemeClr val="accent4"/>
                </a:solidFill>
              </a:rPr>
              <a:t>donner</a:t>
            </a:r>
            <a:r>
              <a:rPr lang="nl-NL" sz="3200" i="1" dirty="0" smtClean="0"/>
              <a:t>.</a:t>
            </a:r>
            <a:endParaRPr lang="nl-NL" sz="3500" b="1" dirty="0" smtClean="0">
              <a:solidFill>
                <a:srgbClr val="00B050"/>
              </a:solidFill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500" b="1" i="1" dirty="0" smtClean="0">
              <a:solidFill>
                <a:srgbClr val="00B050"/>
              </a:solidFill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rabicPeriod" startAt="2"/>
              <a:tabLst/>
              <a:defRPr/>
            </a:pPr>
            <a:r>
              <a:rPr lang="nl-NL" sz="3200" dirty="0" smtClean="0"/>
              <a:t>voor de persoonsvorm</a:t>
            </a:r>
            <a:r>
              <a:rPr lang="nl-NL" sz="3200" b="1" i="1" dirty="0" smtClean="0">
                <a:solidFill>
                  <a:srgbClr val="00B050"/>
                </a:solidFill>
              </a:rPr>
              <a:t>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i="1" dirty="0">
                <a:solidFill>
                  <a:srgbClr val="00B050"/>
                </a:solidFill>
              </a:rPr>
              <a:t>	</a:t>
            </a:r>
            <a:r>
              <a:rPr lang="nl-NL" sz="3200" i="1" dirty="0" smtClean="0"/>
              <a:t>Je </a:t>
            </a:r>
            <a:r>
              <a:rPr lang="nl-NL" sz="3200" i="1" dirty="0" err="1" smtClean="0">
                <a:solidFill>
                  <a:schemeClr val="accent4"/>
                </a:solidFill>
              </a:rPr>
              <a:t>donne</a:t>
            </a:r>
            <a:r>
              <a:rPr lang="nl-NL" sz="3200" i="1" dirty="0" smtClean="0"/>
              <a:t> </a:t>
            </a:r>
            <a:r>
              <a:rPr lang="nl-NL" sz="3200" b="1" i="1" dirty="0" err="1" smtClean="0"/>
              <a:t>un</a:t>
            </a:r>
            <a:r>
              <a:rPr lang="nl-NL" sz="3200" b="1" i="1" dirty="0" smtClean="0"/>
              <a:t> cadeau</a:t>
            </a:r>
            <a:r>
              <a:rPr lang="nl-NL" sz="3200" i="1" dirty="0" smtClean="0"/>
              <a:t>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dirty="0"/>
              <a:t>	</a:t>
            </a:r>
            <a:r>
              <a:rPr lang="nl-NL" sz="3200" i="1" dirty="0" smtClean="0"/>
              <a:t>Je </a:t>
            </a:r>
            <a:r>
              <a:rPr lang="nl-NL" sz="3200" b="1" i="1" dirty="0" err="1" smtClean="0">
                <a:solidFill>
                  <a:srgbClr val="FF0000"/>
                </a:solidFill>
              </a:rPr>
              <a:t>le</a:t>
            </a:r>
            <a:r>
              <a:rPr lang="nl-NL" sz="3200" i="1" dirty="0" smtClean="0"/>
              <a:t> </a:t>
            </a:r>
            <a:r>
              <a:rPr lang="nl-NL" sz="3200" i="1" dirty="0" err="1" smtClean="0">
                <a:solidFill>
                  <a:schemeClr val="accent4"/>
                </a:solidFill>
              </a:rPr>
              <a:t>donne</a:t>
            </a:r>
            <a:r>
              <a:rPr lang="nl-NL" sz="3200" i="1" dirty="0" smtClean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683568" y="332656"/>
            <a:ext cx="7992888" cy="56886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5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Let op!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noProof="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noProof="0" dirty="0" smtClean="0"/>
              <a:t>Staat er geen heel werkwoord in de zin, maar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noProof="0" dirty="0" smtClean="0"/>
              <a:t>wel een ontkenning, dan komt het persoonlijk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noProof="0" dirty="0" smtClean="0"/>
              <a:t>voornaamwoord tussen </a:t>
            </a:r>
            <a:r>
              <a:rPr lang="nl-NL" sz="3200" b="1" i="1" noProof="0" dirty="0" err="1" smtClean="0"/>
              <a:t>ne</a:t>
            </a:r>
            <a:r>
              <a:rPr lang="nl-NL" sz="3200" noProof="0" dirty="0" smtClean="0"/>
              <a:t> en de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noProof="0" dirty="0" smtClean="0"/>
              <a:t>persoonsvorm.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1" strike="noStrike" kern="1200" cap="none" spc="0" normalizeH="0" baseline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noProof="0" dirty="0" smtClean="0"/>
              <a:t>	</a:t>
            </a:r>
            <a:r>
              <a:rPr lang="nl-NL" sz="3200" i="1" dirty="0" smtClean="0"/>
              <a:t>Je </a:t>
            </a:r>
            <a:r>
              <a:rPr lang="nl-NL" sz="3200" i="1" dirty="0" smtClean="0">
                <a:solidFill>
                  <a:schemeClr val="accent4"/>
                </a:solidFill>
              </a:rPr>
              <a:t>n’</a:t>
            </a:r>
            <a:r>
              <a:rPr lang="nl-NL" sz="3200" i="1" dirty="0" smtClean="0"/>
              <a:t> ai </a:t>
            </a:r>
            <a:r>
              <a:rPr lang="nl-NL" sz="3200" i="1" dirty="0" smtClean="0">
                <a:solidFill>
                  <a:schemeClr val="accent4"/>
                </a:solidFill>
              </a:rPr>
              <a:t>pas</a:t>
            </a:r>
            <a:r>
              <a:rPr lang="nl-NL" sz="3200" i="1" dirty="0" smtClean="0"/>
              <a:t> vu Marianne.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i="1" dirty="0" smtClean="0"/>
              <a:t>	</a:t>
            </a:r>
            <a:r>
              <a:rPr lang="nl-NL" sz="3200" i="1" dirty="0" smtClean="0"/>
              <a:t>Je </a:t>
            </a:r>
            <a:r>
              <a:rPr lang="nl-NL" sz="3200" i="1" dirty="0" err="1" smtClean="0">
                <a:solidFill>
                  <a:schemeClr val="accent4"/>
                </a:solidFill>
              </a:rPr>
              <a:t>ne</a:t>
            </a:r>
            <a:r>
              <a:rPr lang="nl-NL" sz="3200" i="1" dirty="0" smtClean="0"/>
              <a:t> </a:t>
            </a:r>
            <a:r>
              <a:rPr lang="nl-NL" sz="3200" i="1" dirty="0" err="1" smtClean="0">
                <a:solidFill>
                  <a:srgbClr val="FF0000"/>
                </a:solidFill>
              </a:rPr>
              <a:t>l’</a:t>
            </a:r>
            <a:r>
              <a:rPr lang="nl-NL" sz="3200" i="1" dirty="0" err="1" smtClean="0"/>
              <a:t>ai</a:t>
            </a:r>
            <a:r>
              <a:rPr lang="nl-NL" sz="3200" i="1" dirty="0" smtClean="0"/>
              <a:t> </a:t>
            </a:r>
            <a:r>
              <a:rPr lang="nl-NL" sz="3200" i="1" dirty="0" smtClean="0">
                <a:solidFill>
                  <a:schemeClr val="accent4"/>
                </a:solidFill>
              </a:rPr>
              <a:t>pas</a:t>
            </a:r>
            <a:r>
              <a:rPr lang="nl-NL" sz="3200" i="1" dirty="0" smtClean="0"/>
              <a:t> vu.</a:t>
            </a:r>
            <a:endParaRPr kumimoji="0" lang="nl-NL" sz="3500" b="1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80</Words>
  <Application>Microsoft Office PowerPoint</Application>
  <PresentationFormat>Diavoorstelling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Office-thema</vt:lpstr>
      <vt:lpstr>Dia 1</vt:lpstr>
      <vt:lpstr>Dia 2</vt:lpstr>
      <vt:lpstr>Dia 3</vt:lpstr>
      <vt:lpstr>Dia 4</vt:lpstr>
      <vt:lpstr>Dia 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Marieke</dc:creator>
  <cp:lastModifiedBy>Marieke</cp:lastModifiedBy>
  <cp:revision>5</cp:revision>
  <dcterms:created xsi:type="dcterms:W3CDTF">2012-05-12T20:08:19Z</dcterms:created>
  <dcterms:modified xsi:type="dcterms:W3CDTF">2013-06-01T16:35:17Z</dcterms:modified>
</cp:coreProperties>
</file>