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79ED0-8670-49D6-94C3-EB9319CAE7FA}" type="datetimeFigureOut">
              <a:rPr lang="nl-NL" smtClean="0"/>
              <a:pPr/>
              <a:t>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DA733-F2E3-48C9-99A8-F5C9D240D8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Het werkwoord </a:t>
            </a:r>
            <a:r>
              <a:rPr kumimoji="0" lang="nl-NL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aller </a:t>
            </a: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(= gaan)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vervoeging			vertaling		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>
                <a:solidFill>
                  <a:schemeClr val="tx1"/>
                </a:solidFill>
              </a:rPr>
              <a:t>je </a:t>
            </a:r>
            <a:r>
              <a:rPr lang="nl-NL" sz="3200" b="1" dirty="0" err="1" smtClean="0">
                <a:solidFill>
                  <a:srgbClr val="FF0000"/>
                </a:solidFill>
              </a:rPr>
              <a:t>vais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ik ga</a:t>
            </a:r>
            <a:endParaRPr lang="nl-NL" sz="32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sz="3200" dirty="0" err="1" smtClean="0">
                <a:solidFill>
                  <a:schemeClr val="tx1"/>
                </a:solidFill>
              </a:rPr>
              <a:t>tu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rgbClr val="FF0000"/>
                </a:solidFill>
              </a:rPr>
              <a:t>v</a:t>
            </a:r>
            <a:r>
              <a:rPr lang="nl-NL" sz="3200" b="1" dirty="0" err="1" smtClean="0">
                <a:solidFill>
                  <a:srgbClr val="FF0000"/>
                </a:solidFill>
              </a:rPr>
              <a:t>as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jij gaat</a:t>
            </a:r>
          </a:p>
          <a:p>
            <a:pPr>
              <a:buNone/>
            </a:pP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va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hij/zij/men gaat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nous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allons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wij gaan</a:t>
            </a:r>
          </a:p>
          <a:p>
            <a:pPr>
              <a:buNone/>
            </a:pPr>
            <a:r>
              <a:rPr lang="nl-NL" sz="3200" dirty="0" err="1" smtClean="0"/>
              <a:t>vous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allez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jullie gaan/u gaat</a:t>
            </a:r>
          </a:p>
          <a:p>
            <a:pPr>
              <a:buNone/>
            </a:pPr>
            <a:r>
              <a:rPr lang="nl-NL" sz="3200" dirty="0" err="1" smtClean="0"/>
              <a:t>ils</a:t>
            </a:r>
            <a:r>
              <a:rPr lang="nl-NL" sz="3200" dirty="0" smtClean="0"/>
              <a:t>/</a:t>
            </a:r>
            <a:r>
              <a:rPr lang="nl-NL" sz="3200" dirty="0" err="1" smtClean="0"/>
              <a:t>elles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vont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zij gaan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457200" y="476672"/>
            <a:ext cx="843528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  <a:b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lang="nl-NL" sz="3000" b="1" dirty="0" err="1" smtClean="0">
                <a:solidFill>
                  <a:srgbClr val="FF0000"/>
                </a:solidFill>
              </a:rPr>
              <a:t>vais</a:t>
            </a:r>
            <a:r>
              <a:rPr lang="nl-NL" sz="3000" dirty="0" smtClean="0"/>
              <a:t> </a:t>
            </a:r>
            <a:r>
              <a:rPr lang="nl-NL" sz="3000" dirty="0" smtClean="0"/>
              <a:t>à la piscine.</a:t>
            </a:r>
            <a:r>
              <a:rPr kumimoji="0" lang="nl-NL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</a:t>
            </a:r>
            <a:r>
              <a:rPr lang="nl-NL" sz="3000" dirty="0" smtClean="0"/>
              <a:t>ga </a:t>
            </a:r>
            <a:r>
              <a:rPr lang="nl-NL" sz="3000" dirty="0" smtClean="0"/>
              <a:t>naar het zwembad</a:t>
            </a:r>
            <a:r>
              <a:rPr lang="nl-NL" sz="3000" dirty="0" smtClean="0"/>
              <a:t>.</a:t>
            </a:r>
            <a:endParaRPr lang="nl-NL" sz="300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000" dirty="0" err="1" smtClean="0"/>
              <a:t>Tu</a:t>
            </a:r>
            <a:r>
              <a:rPr lang="nl-NL" sz="3000" dirty="0" smtClean="0"/>
              <a:t> </a:t>
            </a:r>
            <a:r>
              <a:rPr lang="nl-NL" sz="3000" b="1" dirty="0" err="1" smtClean="0">
                <a:solidFill>
                  <a:srgbClr val="FF0000"/>
                </a:solidFill>
              </a:rPr>
              <a:t>vas</a:t>
            </a:r>
            <a:r>
              <a:rPr lang="nl-NL" sz="3000" dirty="0" smtClean="0"/>
              <a:t> </a:t>
            </a:r>
            <a:r>
              <a:rPr lang="nl-NL" sz="3000" dirty="0" err="1" smtClean="0"/>
              <a:t>manger</a:t>
            </a:r>
            <a:r>
              <a:rPr lang="nl-NL" sz="3000" dirty="0"/>
              <a:t>.		</a:t>
            </a:r>
            <a:r>
              <a:rPr lang="nl-NL" sz="3000" dirty="0" smtClean="0"/>
              <a:t>Jij </a:t>
            </a:r>
            <a:r>
              <a:rPr lang="nl-NL" sz="3000" dirty="0" smtClean="0"/>
              <a:t>gaat eten.</a:t>
            </a:r>
            <a:endParaRPr lang="nl-NL" sz="300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000" dirty="0" err="1" smtClean="0"/>
              <a:t>Elle</a:t>
            </a:r>
            <a:r>
              <a:rPr lang="nl-NL" sz="3000" dirty="0" smtClean="0"/>
              <a:t> </a:t>
            </a:r>
            <a:r>
              <a:rPr lang="nl-NL" sz="3000" b="1" dirty="0" smtClean="0">
                <a:solidFill>
                  <a:srgbClr val="FF0000"/>
                </a:solidFill>
              </a:rPr>
              <a:t>va</a:t>
            </a:r>
            <a:r>
              <a:rPr lang="nl-NL" sz="3000" dirty="0" smtClean="0"/>
              <a:t> </a:t>
            </a:r>
            <a:r>
              <a:rPr lang="nl-NL" sz="3000" dirty="0" smtClean="0"/>
              <a:t>en France.</a:t>
            </a:r>
            <a:r>
              <a:rPr lang="nl-NL" sz="3000" dirty="0"/>
              <a:t>		</a:t>
            </a:r>
            <a:r>
              <a:rPr lang="nl-NL" sz="3000" dirty="0" smtClean="0"/>
              <a:t>Zij </a:t>
            </a:r>
            <a:r>
              <a:rPr lang="nl-NL" sz="3000" dirty="0" smtClean="0"/>
              <a:t>gaat </a:t>
            </a:r>
            <a:r>
              <a:rPr lang="nl-NL" sz="3000" dirty="0" smtClean="0"/>
              <a:t>naar Frankrijk.</a:t>
            </a:r>
            <a:r>
              <a:rPr lang="nl-NL" sz="3000" dirty="0" smtClean="0"/>
              <a:t/>
            </a:r>
            <a:br>
              <a:rPr lang="nl-NL" sz="3000" dirty="0" smtClean="0"/>
            </a:br>
            <a:endParaRPr lang="nl-NL" sz="300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000" dirty="0" err="1" smtClean="0"/>
              <a:t>Nous</a:t>
            </a:r>
            <a:r>
              <a:rPr lang="nl-NL" sz="3000" dirty="0" smtClean="0"/>
              <a:t> </a:t>
            </a:r>
            <a:r>
              <a:rPr lang="nl-NL" sz="3000" b="1" dirty="0" err="1" smtClean="0">
                <a:solidFill>
                  <a:srgbClr val="FF0000"/>
                </a:solidFill>
              </a:rPr>
              <a:t>allons</a:t>
            </a:r>
            <a:r>
              <a:rPr lang="nl-NL" sz="3000" dirty="0" smtClean="0"/>
              <a:t> </a:t>
            </a:r>
            <a:r>
              <a:rPr lang="nl-NL" sz="3000" dirty="0" smtClean="0"/>
              <a:t>à Delft.</a:t>
            </a:r>
            <a:r>
              <a:rPr lang="nl-NL" sz="3000" dirty="0"/>
              <a:t>	</a:t>
            </a:r>
            <a:r>
              <a:rPr lang="nl-NL" sz="3000" dirty="0" smtClean="0"/>
              <a:t>Wij </a:t>
            </a:r>
            <a:r>
              <a:rPr lang="nl-NL" sz="3000" dirty="0" smtClean="0"/>
              <a:t>gaan </a:t>
            </a:r>
            <a:r>
              <a:rPr lang="nl-NL" sz="3000" dirty="0" smtClean="0"/>
              <a:t>naar Delft.</a:t>
            </a:r>
            <a:endParaRPr lang="nl-NL" sz="300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000" dirty="0" err="1" smtClean="0"/>
              <a:t>Vous</a:t>
            </a:r>
            <a:r>
              <a:rPr lang="nl-NL" sz="3000" dirty="0" smtClean="0"/>
              <a:t> </a:t>
            </a:r>
            <a:r>
              <a:rPr lang="nl-NL" sz="3000" b="1" dirty="0" err="1" smtClean="0">
                <a:solidFill>
                  <a:srgbClr val="FF0000"/>
                </a:solidFill>
              </a:rPr>
              <a:t>allez</a:t>
            </a:r>
            <a:r>
              <a:rPr lang="nl-NL" sz="3000" dirty="0" smtClean="0"/>
              <a:t> </a:t>
            </a:r>
            <a:r>
              <a:rPr lang="nl-NL" sz="3000" dirty="0" err="1" smtClean="0"/>
              <a:t>écouter</a:t>
            </a:r>
            <a:r>
              <a:rPr lang="nl-NL" sz="3000" dirty="0" smtClean="0"/>
              <a:t>.</a:t>
            </a:r>
            <a:r>
              <a:rPr lang="nl-NL" sz="3000" dirty="0"/>
              <a:t>	</a:t>
            </a:r>
            <a:r>
              <a:rPr lang="nl-NL" sz="3000" dirty="0" smtClean="0"/>
              <a:t>Jullie </a:t>
            </a:r>
            <a:r>
              <a:rPr lang="nl-NL" sz="3000" dirty="0" smtClean="0"/>
              <a:t>gaan luisteren.</a:t>
            </a:r>
            <a:endParaRPr lang="nl-NL" sz="300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000" dirty="0" err="1" smtClean="0"/>
              <a:t>Ils</a:t>
            </a:r>
            <a:r>
              <a:rPr lang="nl-NL" sz="3000" dirty="0" smtClean="0"/>
              <a:t> </a:t>
            </a:r>
            <a:r>
              <a:rPr lang="nl-NL" sz="3000" b="1" dirty="0" smtClean="0">
                <a:solidFill>
                  <a:srgbClr val="FF0000"/>
                </a:solidFill>
              </a:rPr>
              <a:t>vont</a:t>
            </a:r>
            <a:r>
              <a:rPr lang="nl-NL" sz="3000" dirty="0" smtClean="0"/>
              <a:t> </a:t>
            </a:r>
            <a:r>
              <a:rPr lang="nl-NL" sz="3000" dirty="0" smtClean="0"/>
              <a:t>au </a:t>
            </a:r>
            <a:r>
              <a:rPr lang="nl-NL" sz="3000" dirty="0" err="1" smtClean="0"/>
              <a:t>marché</a:t>
            </a:r>
            <a:r>
              <a:rPr lang="nl-NL" sz="3000" dirty="0" smtClean="0"/>
              <a:t>.</a:t>
            </a:r>
            <a:r>
              <a:rPr lang="nl-NL" sz="3000" dirty="0"/>
              <a:t>	</a:t>
            </a:r>
            <a:r>
              <a:rPr lang="nl-NL" sz="3000" dirty="0" smtClean="0"/>
              <a:t>Zij </a:t>
            </a:r>
            <a:r>
              <a:rPr lang="nl-NL" sz="3000" smtClean="0"/>
              <a:t>gaan </a:t>
            </a:r>
            <a:r>
              <a:rPr lang="nl-NL" sz="3000" smtClean="0"/>
              <a:t>naar de markt.</a:t>
            </a:r>
            <a:endParaRPr lang="nl-NL" sz="30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3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0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Diavoorstelling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Dia 1</vt:lpstr>
      <vt:lpstr>Dia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2012-01-29T14:46:22Z</dcterms:created>
  <dcterms:modified xsi:type="dcterms:W3CDTF">2013-02-04T11:00:43Z</dcterms:modified>
</cp:coreProperties>
</file>