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BEFDF-3A8E-41A5-B523-3599F2E831AC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D611B-93DF-429D-9C7C-66658FE201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8064896" cy="792087"/>
          </a:xfrm>
        </p:spPr>
        <p:txBody>
          <a:bodyPr>
            <a:normAutofit/>
          </a:bodyPr>
          <a:lstStyle/>
          <a:p>
            <a:r>
              <a:rPr lang="nl-NL" sz="3600" b="1" dirty="0" smtClean="0">
                <a:solidFill>
                  <a:schemeClr val="accent4">
                    <a:lumMod val="75000"/>
                  </a:schemeClr>
                </a:solidFill>
              </a:rPr>
              <a:t>Benadrukt persoonlijk voornaamwoord</a:t>
            </a:r>
            <a:endParaRPr lang="nl-NL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Ondertitel 4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776864" cy="4752528"/>
          </a:xfrm>
        </p:spPr>
        <p:txBody>
          <a:bodyPr>
            <a:normAutofit/>
          </a:bodyPr>
          <a:lstStyle/>
          <a:p>
            <a:pPr algn="l"/>
            <a:r>
              <a:rPr lang="nl-NL" sz="2800" u="sng" dirty="0" smtClean="0">
                <a:solidFill>
                  <a:schemeClr val="tx1"/>
                </a:solidFill>
              </a:rPr>
              <a:t>Vormen</a:t>
            </a:r>
          </a:p>
          <a:p>
            <a:pPr algn="l"/>
            <a:endParaRPr lang="nl-NL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755576" y="1916832"/>
          <a:ext cx="784887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0"/>
                <a:gridCol w="2616290"/>
                <a:gridCol w="2616290"/>
              </a:tblGrid>
              <a:tr h="49605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/>
                        <a:t>als</a:t>
                      </a:r>
                      <a:r>
                        <a:rPr lang="nl-NL" sz="2800" b="1" baseline="0" dirty="0" smtClean="0"/>
                        <a:t> onderwerp</a:t>
                      </a:r>
                      <a:endParaRPr lang="nl-NL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/>
                        <a:t>met nadruk</a:t>
                      </a:r>
                      <a:endParaRPr lang="nl-NL" sz="2800" b="1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0" dirty="0" smtClean="0"/>
                        <a:t>je</a:t>
                      </a:r>
                      <a:endParaRPr lang="nl-NL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moi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jij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tu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toi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hij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il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lui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zij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elle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wij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nous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nous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jullie/u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vous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vous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zij (mannelijk)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ils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eux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zij (vrouwelijk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elles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elles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Gebruik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gebruikt het benadrukt persoonlijk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voornaamwoord: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Om een persoon te 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benadrukken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>
                <a:solidFill>
                  <a:schemeClr val="accent6"/>
                </a:solidFill>
              </a:rPr>
              <a:t>bijvoorbeeld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Maman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nl-NL" sz="32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lang="nl-NL" sz="3200" i="1" dirty="0" smtClean="0"/>
              <a:t>, </a:t>
            </a:r>
            <a:r>
              <a:rPr lang="nl-NL" sz="3200" i="1" dirty="0" err="1" smtClean="0"/>
              <a:t>elle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aime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le</a:t>
            </a:r>
            <a:r>
              <a:rPr lang="nl-NL" sz="3200" i="1" dirty="0" smtClean="0"/>
              <a:t> chocolat!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noProof="0" dirty="0" smtClean="0"/>
              <a:t>Mama, </a:t>
            </a:r>
            <a:r>
              <a:rPr lang="nl-NL" sz="3200" i="1" u="sng" noProof="0" dirty="0" err="1" smtClean="0"/>
              <a:t>zíj</a:t>
            </a:r>
            <a:r>
              <a:rPr lang="nl-NL" sz="3200" i="1" noProof="0" dirty="0" smtClean="0"/>
              <a:t> houdt van chocola!</a:t>
            </a:r>
            <a:endParaRPr kumimoji="0" lang="nl-NL" sz="3200" i="1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Na een 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voorzetsel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>
                <a:solidFill>
                  <a:schemeClr val="accent6"/>
                </a:solidFill>
              </a:rPr>
              <a:t>bijvoorbeeld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donne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i="1" u="sng" dirty="0" smtClean="0"/>
              <a:t>à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moi</a:t>
            </a:r>
            <a:r>
              <a:rPr lang="nl-NL" sz="3200" i="1" dirty="0" smtClean="0"/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noProof="0" dirty="0" smtClean="0"/>
              <a:t>Hij geeft het boek </a:t>
            </a:r>
            <a:r>
              <a:rPr lang="nl-NL" sz="3200" i="1" u="sng" noProof="0" dirty="0" smtClean="0"/>
              <a:t>aan</a:t>
            </a:r>
            <a:r>
              <a:rPr lang="nl-NL" sz="3200" i="1" noProof="0" dirty="0" smtClean="0"/>
              <a:t> mij.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Na een </a:t>
            </a:r>
            <a:r>
              <a:rPr kumimoji="0" lang="nl-NL" sz="3200" b="1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c’est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nl-NL" sz="3200" b="1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(dat is/zijn).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>
                <a:solidFill>
                  <a:schemeClr val="accent6"/>
                </a:solidFill>
              </a:rPr>
              <a:t>bijvoorbeeld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1" u="sng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C’est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toi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fait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cela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lang="nl-NL" sz="3200" i="1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noProof="0" dirty="0" smtClean="0"/>
              <a:t>Jij bent het die dat heeft gedaan.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i="1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u="sng" dirty="0" smtClean="0"/>
              <a:t>Ce </a:t>
            </a:r>
            <a:r>
              <a:rPr lang="nl-NL" sz="3200" i="1" u="sng" dirty="0" err="1" smtClean="0"/>
              <a:t>sont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eux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qui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ont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joué</a:t>
            </a:r>
            <a:r>
              <a:rPr lang="nl-NL" sz="3200" i="1" dirty="0" smtClean="0"/>
              <a:t> au </a:t>
            </a:r>
            <a:r>
              <a:rPr lang="nl-NL" sz="3200" i="1" dirty="0" err="1" smtClean="0"/>
              <a:t>foot</a:t>
            </a:r>
            <a:r>
              <a:rPr lang="nl-NL" sz="3200" i="1" dirty="0" smtClean="0"/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Zij hebben gevoetbald.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i="1" u="sng" noProof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/>
              <a:t>4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Als het alleen staat.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>
                <a:solidFill>
                  <a:schemeClr val="accent6"/>
                </a:solidFill>
              </a:rPr>
              <a:t>bijvoorbeeld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veut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 coca? –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Lui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lang="nl-NL" sz="3200" i="1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noProof="0" dirty="0" smtClean="0"/>
              <a:t>Wie wil cola? – </a:t>
            </a:r>
            <a:r>
              <a:rPr lang="nl-NL" sz="3200" i="1" dirty="0" smtClean="0"/>
              <a:t>Hij!</a:t>
            </a:r>
            <a:endParaRPr lang="nl-NL" sz="3200" i="1" noProof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153</Words>
  <Application>Microsoft Office PowerPoint</Application>
  <PresentationFormat>Diavoorstelling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Benadrukt persoonlijk voornaamwoord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Benadrukt persoonlijk voornaamwoord</dc:title>
  <dc:creator>Marieke</dc:creator>
  <cp:lastModifiedBy>Marieke</cp:lastModifiedBy>
  <cp:revision>4</cp:revision>
  <dcterms:created xsi:type="dcterms:W3CDTF">2011-10-26T10:31:21Z</dcterms:created>
  <dcterms:modified xsi:type="dcterms:W3CDTF">2012-10-29T11:09:56Z</dcterms:modified>
</cp:coreProperties>
</file>