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8304B-41DE-49DF-BF6E-ED329791DF19}" type="datetimeFigureOut">
              <a:rPr lang="nl-NL" smtClean="0"/>
              <a:pPr/>
              <a:t>2-8-2012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56461-31DB-4BD3-9EE2-1C08F6B69B5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8304B-41DE-49DF-BF6E-ED329791DF19}" type="datetimeFigureOut">
              <a:rPr lang="nl-NL" smtClean="0"/>
              <a:pPr/>
              <a:t>2-8-2012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56461-31DB-4BD3-9EE2-1C08F6B69B5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8304B-41DE-49DF-BF6E-ED329791DF19}" type="datetimeFigureOut">
              <a:rPr lang="nl-NL" smtClean="0"/>
              <a:pPr/>
              <a:t>2-8-2012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56461-31DB-4BD3-9EE2-1C08F6B69B5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8304B-41DE-49DF-BF6E-ED329791DF19}" type="datetimeFigureOut">
              <a:rPr lang="nl-NL" smtClean="0"/>
              <a:pPr/>
              <a:t>2-8-2012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56461-31DB-4BD3-9EE2-1C08F6B69B5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8304B-41DE-49DF-BF6E-ED329791DF19}" type="datetimeFigureOut">
              <a:rPr lang="nl-NL" smtClean="0"/>
              <a:pPr/>
              <a:t>2-8-2012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56461-31DB-4BD3-9EE2-1C08F6B69B5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8304B-41DE-49DF-BF6E-ED329791DF19}" type="datetimeFigureOut">
              <a:rPr lang="nl-NL" smtClean="0"/>
              <a:pPr/>
              <a:t>2-8-2012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56461-31DB-4BD3-9EE2-1C08F6B69B5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8304B-41DE-49DF-BF6E-ED329791DF19}" type="datetimeFigureOut">
              <a:rPr lang="nl-NL" smtClean="0"/>
              <a:pPr/>
              <a:t>2-8-2012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56461-31DB-4BD3-9EE2-1C08F6B69B5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8304B-41DE-49DF-BF6E-ED329791DF19}" type="datetimeFigureOut">
              <a:rPr lang="nl-NL" smtClean="0"/>
              <a:pPr/>
              <a:t>2-8-2012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56461-31DB-4BD3-9EE2-1C08F6B69B5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8304B-41DE-49DF-BF6E-ED329791DF19}" type="datetimeFigureOut">
              <a:rPr lang="nl-NL" smtClean="0"/>
              <a:pPr/>
              <a:t>2-8-2012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56461-31DB-4BD3-9EE2-1C08F6B69B5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8304B-41DE-49DF-BF6E-ED329791DF19}" type="datetimeFigureOut">
              <a:rPr lang="nl-NL" smtClean="0"/>
              <a:pPr/>
              <a:t>2-8-2012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56461-31DB-4BD3-9EE2-1C08F6B69B5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8304B-41DE-49DF-BF6E-ED329791DF19}" type="datetimeFigureOut">
              <a:rPr lang="nl-NL" smtClean="0"/>
              <a:pPr/>
              <a:t>2-8-2012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56461-31DB-4BD3-9EE2-1C08F6B69B5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38304B-41DE-49DF-BF6E-ED329791DF19}" type="datetimeFigureOut">
              <a:rPr lang="nl-NL" smtClean="0"/>
              <a:pPr/>
              <a:t>2-8-2012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C56461-31DB-4BD3-9EE2-1C08F6B69B5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ctrTitle"/>
          </p:nvPr>
        </p:nvSpPr>
        <p:spPr>
          <a:xfrm>
            <a:off x="683568" y="476673"/>
            <a:ext cx="7772400" cy="792088"/>
          </a:xfrm>
        </p:spPr>
        <p:txBody>
          <a:bodyPr/>
          <a:lstStyle/>
          <a:p>
            <a:r>
              <a:rPr lang="nl-NL" b="1" dirty="0" err="1" smtClean="0">
                <a:solidFill>
                  <a:schemeClr val="accent4">
                    <a:lumMod val="75000"/>
                  </a:schemeClr>
                </a:solidFill>
              </a:rPr>
              <a:t>Vouloir</a:t>
            </a:r>
            <a:endParaRPr lang="nl-NL" b="1" dirty="0">
              <a:solidFill>
                <a:schemeClr val="accent4">
                  <a:lumMod val="75000"/>
                </a:schemeClr>
              </a:solidFill>
            </a:endParaRPr>
          </a:p>
        </p:txBody>
      </p:sp>
      <p:sp>
        <p:nvSpPr>
          <p:cNvPr id="5" name="Ondertitel 4"/>
          <p:cNvSpPr>
            <a:spLocks noGrp="1"/>
          </p:cNvSpPr>
          <p:nvPr>
            <p:ph type="subTitle" idx="1"/>
          </p:nvPr>
        </p:nvSpPr>
        <p:spPr>
          <a:xfrm>
            <a:off x="683568" y="1484784"/>
            <a:ext cx="7776864" cy="4752528"/>
          </a:xfrm>
        </p:spPr>
        <p:txBody>
          <a:bodyPr>
            <a:normAutofit lnSpcReduction="10000"/>
          </a:bodyPr>
          <a:lstStyle/>
          <a:p>
            <a:pPr algn="l"/>
            <a:r>
              <a:rPr lang="nl-NL" dirty="0" smtClean="0">
                <a:solidFill>
                  <a:schemeClr val="tx1"/>
                </a:solidFill>
              </a:rPr>
              <a:t>Nederlands:	willen</a:t>
            </a:r>
          </a:p>
          <a:p>
            <a:pPr algn="l"/>
            <a:r>
              <a:rPr lang="nl-NL" b="1" u="sng" dirty="0" smtClean="0">
                <a:solidFill>
                  <a:schemeClr val="tx1"/>
                </a:solidFill>
              </a:rPr>
              <a:t/>
            </a:r>
            <a:br>
              <a:rPr lang="nl-NL" b="1" u="sng" dirty="0" smtClean="0">
                <a:solidFill>
                  <a:schemeClr val="tx1"/>
                </a:solidFill>
              </a:rPr>
            </a:br>
            <a:r>
              <a:rPr lang="nl-NL" b="1" u="sng" dirty="0" err="1">
                <a:solidFill>
                  <a:schemeClr val="tx1"/>
                </a:solidFill>
              </a:rPr>
              <a:t>p</a:t>
            </a:r>
            <a:r>
              <a:rPr lang="nl-NL" b="1" u="sng" dirty="0" err="1" smtClean="0">
                <a:solidFill>
                  <a:schemeClr val="tx1"/>
                </a:solidFill>
              </a:rPr>
              <a:t>résent</a:t>
            </a:r>
            <a:endParaRPr lang="nl-NL" b="1" u="sng" dirty="0">
              <a:solidFill>
                <a:schemeClr val="tx1"/>
              </a:solidFill>
            </a:endParaRPr>
          </a:p>
          <a:p>
            <a:pPr algn="l"/>
            <a:r>
              <a:rPr lang="nl-NL" dirty="0">
                <a:solidFill>
                  <a:schemeClr val="tx1"/>
                </a:solidFill>
              </a:rPr>
              <a:t>i</a:t>
            </a:r>
            <a:r>
              <a:rPr lang="nl-NL" dirty="0" smtClean="0">
                <a:solidFill>
                  <a:schemeClr val="tx1"/>
                </a:solidFill>
              </a:rPr>
              <a:t>k wil					je </a:t>
            </a:r>
            <a:r>
              <a:rPr lang="nl-NL" b="1" dirty="0" err="1" smtClean="0">
                <a:solidFill>
                  <a:srgbClr val="FF0000"/>
                </a:solidFill>
              </a:rPr>
              <a:t>veux</a:t>
            </a:r>
            <a:endParaRPr lang="nl-NL" dirty="0" smtClean="0">
              <a:solidFill>
                <a:srgbClr val="FF0000"/>
              </a:solidFill>
            </a:endParaRPr>
          </a:p>
          <a:p>
            <a:pPr algn="l"/>
            <a:r>
              <a:rPr lang="nl-NL" dirty="0">
                <a:solidFill>
                  <a:schemeClr val="tx1"/>
                </a:solidFill>
              </a:rPr>
              <a:t>j</a:t>
            </a:r>
            <a:r>
              <a:rPr lang="nl-NL" dirty="0" smtClean="0">
                <a:solidFill>
                  <a:schemeClr val="tx1"/>
                </a:solidFill>
              </a:rPr>
              <a:t>ij wilt				</a:t>
            </a:r>
            <a:r>
              <a:rPr lang="nl-NL" dirty="0" err="1" smtClean="0">
                <a:solidFill>
                  <a:schemeClr val="tx1"/>
                </a:solidFill>
              </a:rPr>
              <a:t>tu</a:t>
            </a:r>
            <a:r>
              <a:rPr lang="nl-NL" dirty="0" smtClean="0">
                <a:solidFill>
                  <a:schemeClr val="tx1"/>
                </a:solidFill>
              </a:rPr>
              <a:t> </a:t>
            </a:r>
            <a:r>
              <a:rPr lang="nl-NL" b="1" dirty="0" err="1" smtClean="0">
                <a:solidFill>
                  <a:srgbClr val="FF0000"/>
                </a:solidFill>
              </a:rPr>
              <a:t>veux</a:t>
            </a:r>
            <a:r>
              <a:rPr lang="nl-NL" dirty="0" smtClean="0">
                <a:solidFill>
                  <a:schemeClr val="tx1"/>
                </a:solidFill>
              </a:rPr>
              <a:t/>
            </a:r>
            <a:br>
              <a:rPr lang="nl-NL" dirty="0" smtClean="0">
                <a:solidFill>
                  <a:schemeClr val="tx1"/>
                </a:solidFill>
              </a:rPr>
            </a:br>
            <a:r>
              <a:rPr lang="nl-NL" dirty="0" smtClean="0">
                <a:solidFill>
                  <a:schemeClr val="tx1"/>
                </a:solidFill>
              </a:rPr>
              <a:t>hij/zij/men wil			</a:t>
            </a:r>
            <a:r>
              <a:rPr lang="nl-NL" dirty="0" err="1" smtClean="0">
                <a:solidFill>
                  <a:schemeClr val="tx1"/>
                </a:solidFill>
              </a:rPr>
              <a:t>il</a:t>
            </a:r>
            <a:r>
              <a:rPr lang="nl-NL" dirty="0" smtClean="0">
                <a:solidFill>
                  <a:schemeClr val="tx1"/>
                </a:solidFill>
              </a:rPr>
              <a:t>/</a:t>
            </a:r>
            <a:r>
              <a:rPr lang="nl-NL" dirty="0" err="1" smtClean="0">
                <a:solidFill>
                  <a:schemeClr val="tx1"/>
                </a:solidFill>
              </a:rPr>
              <a:t>elle</a:t>
            </a:r>
            <a:r>
              <a:rPr lang="nl-NL" dirty="0" smtClean="0">
                <a:solidFill>
                  <a:schemeClr val="tx1"/>
                </a:solidFill>
              </a:rPr>
              <a:t>/</a:t>
            </a:r>
            <a:r>
              <a:rPr lang="nl-NL" dirty="0" err="1" smtClean="0">
                <a:solidFill>
                  <a:schemeClr val="tx1"/>
                </a:solidFill>
              </a:rPr>
              <a:t>on</a:t>
            </a:r>
            <a:r>
              <a:rPr lang="nl-NL" dirty="0" smtClean="0">
                <a:solidFill>
                  <a:schemeClr val="tx1"/>
                </a:solidFill>
              </a:rPr>
              <a:t> </a:t>
            </a:r>
            <a:r>
              <a:rPr lang="nl-NL" b="1" dirty="0" err="1" smtClean="0">
                <a:solidFill>
                  <a:srgbClr val="FF0000"/>
                </a:solidFill>
              </a:rPr>
              <a:t>veut</a:t>
            </a:r>
            <a:r>
              <a:rPr lang="nl-NL" dirty="0" smtClean="0">
                <a:solidFill>
                  <a:schemeClr val="tx1"/>
                </a:solidFill>
              </a:rPr>
              <a:t/>
            </a:r>
            <a:br>
              <a:rPr lang="nl-NL" dirty="0" smtClean="0">
                <a:solidFill>
                  <a:schemeClr val="tx1"/>
                </a:solidFill>
              </a:rPr>
            </a:br>
            <a:r>
              <a:rPr lang="nl-NL" dirty="0" smtClean="0">
                <a:solidFill>
                  <a:schemeClr val="tx1"/>
                </a:solidFill>
              </a:rPr>
              <a:t>wij willen				</a:t>
            </a:r>
            <a:r>
              <a:rPr lang="nl-NL" dirty="0" err="1" smtClean="0">
                <a:solidFill>
                  <a:schemeClr val="tx1"/>
                </a:solidFill>
              </a:rPr>
              <a:t>nous</a:t>
            </a:r>
            <a:r>
              <a:rPr lang="nl-NL" dirty="0" smtClean="0">
                <a:solidFill>
                  <a:schemeClr val="tx1"/>
                </a:solidFill>
              </a:rPr>
              <a:t> </a:t>
            </a:r>
            <a:r>
              <a:rPr lang="nl-NL" b="1" dirty="0" err="1" smtClean="0">
                <a:solidFill>
                  <a:srgbClr val="FF0000"/>
                </a:solidFill>
              </a:rPr>
              <a:t>voulons</a:t>
            </a:r>
            <a:r>
              <a:rPr lang="nl-NL" dirty="0" smtClean="0">
                <a:solidFill>
                  <a:schemeClr val="tx1"/>
                </a:solidFill>
              </a:rPr>
              <a:t/>
            </a:r>
            <a:br>
              <a:rPr lang="nl-NL" dirty="0" smtClean="0">
                <a:solidFill>
                  <a:schemeClr val="tx1"/>
                </a:solidFill>
              </a:rPr>
            </a:br>
            <a:r>
              <a:rPr lang="nl-NL" dirty="0" smtClean="0">
                <a:solidFill>
                  <a:schemeClr val="tx1"/>
                </a:solidFill>
              </a:rPr>
              <a:t>jullie willen/u wilt		</a:t>
            </a:r>
            <a:r>
              <a:rPr lang="nl-NL" dirty="0" err="1" smtClean="0">
                <a:solidFill>
                  <a:schemeClr val="tx1"/>
                </a:solidFill>
              </a:rPr>
              <a:t>vous</a:t>
            </a:r>
            <a:r>
              <a:rPr lang="nl-NL" dirty="0" smtClean="0">
                <a:solidFill>
                  <a:schemeClr val="tx1"/>
                </a:solidFill>
              </a:rPr>
              <a:t> </a:t>
            </a:r>
            <a:r>
              <a:rPr lang="nl-NL" b="1" dirty="0" err="1" smtClean="0">
                <a:solidFill>
                  <a:srgbClr val="FF0000"/>
                </a:solidFill>
              </a:rPr>
              <a:t>voulez</a:t>
            </a:r>
            <a:r>
              <a:rPr lang="nl-NL" dirty="0" smtClean="0">
                <a:solidFill>
                  <a:schemeClr val="tx1"/>
                </a:solidFill>
              </a:rPr>
              <a:t/>
            </a:r>
            <a:br>
              <a:rPr lang="nl-NL" dirty="0" smtClean="0">
                <a:solidFill>
                  <a:schemeClr val="tx1"/>
                </a:solidFill>
              </a:rPr>
            </a:br>
            <a:r>
              <a:rPr lang="nl-NL" dirty="0" smtClean="0">
                <a:solidFill>
                  <a:schemeClr val="tx1"/>
                </a:solidFill>
              </a:rPr>
              <a:t>zij willen				</a:t>
            </a:r>
            <a:r>
              <a:rPr lang="nl-NL" dirty="0" err="1" smtClean="0">
                <a:solidFill>
                  <a:schemeClr val="tx1"/>
                </a:solidFill>
              </a:rPr>
              <a:t>ils</a:t>
            </a:r>
            <a:r>
              <a:rPr lang="nl-NL" dirty="0" smtClean="0">
                <a:solidFill>
                  <a:schemeClr val="tx1"/>
                </a:solidFill>
              </a:rPr>
              <a:t>/</a:t>
            </a:r>
            <a:r>
              <a:rPr lang="nl-NL" dirty="0" err="1" smtClean="0">
                <a:solidFill>
                  <a:schemeClr val="tx1"/>
                </a:solidFill>
              </a:rPr>
              <a:t>elles</a:t>
            </a:r>
            <a:r>
              <a:rPr lang="nl-NL" dirty="0" smtClean="0">
                <a:solidFill>
                  <a:schemeClr val="tx1"/>
                </a:solidFill>
              </a:rPr>
              <a:t> </a:t>
            </a:r>
            <a:r>
              <a:rPr lang="nl-NL" b="1" dirty="0" err="1" smtClean="0">
                <a:solidFill>
                  <a:srgbClr val="FF0000"/>
                </a:solidFill>
              </a:rPr>
              <a:t>veulent</a:t>
            </a:r>
            <a:endParaRPr lang="nl-NL" dirty="0" smtClean="0">
              <a:solidFill>
                <a:srgbClr val="FF0000"/>
              </a:solidFill>
            </a:endParaRPr>
          </a:p>
          <a:p>
            <a:pPr algn="l"/>
            <a:endParaRPr lang="nl-NL" dirty="0" smtClean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404664"/>
            <a:ext cx="8229600" cy="5721499"/>
          </a:xfrm>
        </p:spPr>
        <p:txBody>
          <a:bodyPr/>
          <a:lstStyle/>
          <a:p>
            <a:pPr>
              <a:buNone/>
            </a:pPr>
            <a:r>
              <a:rPr lang="nl-NL" b="1" u="sng" dirty="0"/>
              <a:t>p</a:t>
            </a:r>
            <a:r>
              <a:rPr lang="nl-NL" b="1" u="sng" dirty="0" smtClean="0">
                <a:solidFill>
                  <a:schemeClr val="tx1"/>
                </a:solidFill>
              </a:rPr>
              <a:t>assé </a:t>
            </a:r>
            <a:r>
              <a:rPr lang="nl-NL" b="1" u="sng" dirty="0" err="1" smtClean="0">
                <a:solidFill>
                  <a:schemeClr val="tx1"/>
                </a:solidFill>
              </a:rPr>
              <a:t>composé</a:t>
            </a:r>
            <a:r>
              <a:rPr lang="nl-NL" b="1" u="sng" dirty="0" smtClean="0">
                <a:solidFill>
                  <a:schemeClr val="tx1"/>
                </a:solidFill>
              </a:rPr>
              <a:t/>
            </a:r>
            <a:br>
              <a:rPr lang="nl-NL" b="1" u="sng" dirty="0" smtClean="0">
                <a:solidFill>
                  <a:schemeClr val="tx1"/>
                </a:solidFill>
              </a:rPr>
            </a:br>
            <a:endParaRPr lang="nl-NL" b="1" u="sng" dirty="0" smtClean="0">
              <a:solidFill>
                <a:schemeClr val="tx1"/>
              </a:solidFill>
            </a:endParaRPr>
          </a:p>
          <a:p>
            <a:pPr>
              <a:buNone/>
            </a:pPr>
            <a:r>
              <a:rPr lang="nl-NL" dirty="0" smtClean="0"/>
              <a:t>ik heb gewild			</a:t>
            </a:r>
            <a:r>
              <a:rPr lang="nl-NL" dirty="0" err="1" smtClean="0"/>
              <a:t>j’</a:t>
            </a:r>
            <a:r>
              <a:rPr lang="nl-NL" b="1" dirty="0" err="1" smtClean="0">
                <a:solidFill>
                  <a:srgbClr val="FF0000"/>
                </a:solidFill>
              </a:rPr>
              <a:t>ai</a:t>
            </a:r>
            <a:r>
              <a:rPr lang="nl-NL" dirty="0" smtClean="0">
                <a:solidFill>
                  <a:srgbClr val="FF0000"/>
                </a:solidFill>
              </a:rPr>
              <a:t> </a:t>
            </a:r>
            <a:r>
              <a:rPr lang="nl-NL" b="1" dirty="0" err="1" smtClean="0">
                <a:solidFill>
                  <a:srgbClr val="FF0000"/>
                </a:solidFill>
              </a:rPr>
              <a:t>voulu</a:t>
            </a:r>
            <a:endParaRPr lang="nl-NL" b="1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dirty="0" smtClean="0"/>
              <a:t>jij hebt gewild			</a:t>
            </a:r>
            <a:r>
              <a:rPr lang="nl-NL" dirty="0" err="1" smtClean="0"/>
              <a:t>tu</a:t>
            </a:r>
            <a:r>
              <a:rPr lang="nl-NL" dirty="0" smtClean="0"/>
              <a:t> </a:t>
            </a:r>
            <a:r>
              <a:rPr lang="nl-NL" b="1" dirty="0" smtClean="0">
                <a:solidFill>
                  <a:srgbClr val="FF0000"/>
                </a:solidFill>
              </a:rPr>
              <a:t>as</a:t>
            </a:r>
            <a:r>
              <a:rPr lang="nl-NL" dirty="0" smtClean="0">
                <a:solidFill>
                  <a:srgbClr val="FF0000"/>
                </a:solidFill>
              </a:rPr>
              <a:t> </a:t>
            </a:r>
            <a:r>
              <a:rPr lang="nl-NL" b="1" dirty="0" err="1" smtClean="0">
                <a:solidFill>
                  <a:srgbClr val="FF0000"/>
                </a:solidFill>
              </a:rPr>
              <a:t>voulu</a:t>
            </a:r>
            <a:endParaRPr lang="nl-NL" b="1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dirty="0" smtClean="0"/>
              <a:t>hij/zij/men heeft gewild	</a:t>
            </a:r>
            <a:r>
              <a:rPr lang="nl-NL" dirty="0" err="1" smtClean="0"/>
              <a:t>il</a:t>
            </a:r>
            <a:r>
              <a:rPr lang="nl-NL" dirty="0" smtClean="0"/>
              <a:t>/</a:t>
            </a:r>
            <a:r>
              <a:rPr lang="nl-NL" dirty="0" err="1" smtClean="0"/>
              <a:t>elle</a:t>
            </a:r>
            <a:r>
              <a:rPr lang="nl-NL" dirty="0" smtClean="0"/>
              <a:t>/</a:t>
            </a:r>
            <a:r>
              <a:rPr lang="nl-NL" dirty="0" err="1" smtClean="0"/>
              <a:t>on</a:t>
            </a:r>
            <a:r>
              <a:rPr lang="nl-NL" dirty="0" smtClean="0"/>
              <a:t> </a:t>
            </a:r>
            <a:r>
              <a:rPr lang="nl-NL" b="1" dirty="0" smtClean="0">
                <a:solidFill>
                  <a:srgbClr val="FF0000"/>
                </a:solidFill>
              </a:rPr>
              <a:t>a</a:t>
            </a:r>
            <a:r>
              <a:rPr lang="nl-NL" dirty="0" smtClean="0">
                <a:solidFill>
                  <a:srgbClr val="FF0000"/>
                </a:solidFill>
              </a:rPr>
              <a:t> </a:t>
            </a:r>
            <a:r>
              <a:rPr lang="nl-NL" b="1" dirty="0" err="1" smtClean="0">
                <a:solidFill>
                  <a:srgbClr val="FF0000"/>
                </a:solidFill>
              </a:rPr>
              <a:t>voulu</a:t>
            </a:r>
            <a:endParaRPr lang="nl-NL" b="1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dirty="0" smtClean="0"/>
              <a:t>wij hebben gewild		</a:t>
            </a:r>
            <a:r>
              <a:rPr lang="nl-NL" dirty="0" err="1" smtClean="0"/>
              <a:t>nous</a:t>
            </a:r>
            <a:r>
              <a:rPr lang="nl-NL" dirty="0" smtClean="0"/>
              <a:t> </a:t>
            </a:r>
            <a:r>
              <a:rPr lang="nl-NL" b="1" dirty="0" err="1" smtClean="0">
                <a:solidFill>
                  <a:srgbClr val="FF0000"/>
                </a:solidFill>
              </a:rPr>
              <a:t>avons</a:t>
            </a:r>
            <a:r>
              <a:rPr lang="nl-NL" dirty="0" smtClean="0">
                <a:solidFill>
                  <a:srgbClr val="FF0000"/>
                </a:solidFill>
              </a:rPr>
              <a:t> </a:t>
            </a:r>
            <a:r>
              <a:rPr lang="nl-NL" b="1" dirty="0" err="1" smtClean="0">
                <a:solidFill>
                  <a:srgbClr val="FF0000"/>
                </a:solidFill>
              </a:rPr>
              <a:t>voulu</a:t>
            </a:r>
            <a:endParaRPr lang="nl-NL" b="1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dirty="0" smtClean="0"/>
              <a:t>jullie hebben gewild/		</a:t>
            </a:r>
            <a:r>
              <a:rPr lang="nl-NL" dirty="0" err="1" smtClean="0"/>
              <a:t>vous</a:t>
            </a:r>
            <a:r>
              <a:rPr lang="nl-NL" dirty="0" smtClean="0"/>
              <a:t> </a:t>
            </a:r>
            <a:r>
              <a:rPr lang="nl-NL" b="1" dirty="0" err="1" smtClean="0">
                <a:solidFill>
                  <a:srgbClr val="FF0000"/>
                </a:solidFill>
              </a:rPr>
              <a:t>avez</a:t>
            </a:r>
            <a:r>
              <a:rPr lang="nl-NL" dirty="0" smtClean="0">
                <a:solidFill>
                  <a:srgbClr val="FF0000"/>
                </a:solidFill>
              </a:rPr>
              <a:t> </a:t>
            </a:r>
            <a:r>
              <a:rPr lang="nl-NL" b="1" dirty="0" err="1" smtClean="0">
                <a:solidFill>
                  <a:srgbClr val="FF0000"/>
                </a:solidFill>
              </a:rPr>
              <a:t>voulu</a:t>
            </a:r>
            <a:r>
              <a:rPr lang="nl-NL" dirty="0"/>
              <a:t/>
            </a:r>
            <a:br>
              <a:rPr lang="nl-NL" dirty="0"/>
            </a:br>
            <a:r>
              <a:rPr lang="nl-NL" dirty="0" smtClean="0"/>
              <a:t>u heeft gewild</a:t>
            </a:r>
          </a:p>
          <a:p>
            <a:pPr>
              <a:buNone/>
            </a:pPr>
            <a:r>
              <a:rPr lang="nl-NL" dirty="0" smtClean="0"/>
              <a:t>zij hebben gewild		</a:t>
            </a:r>
            <a:r>
              <a:rPr lang="nl-NL" dirty="0" err="1" smtClean="0"/>
              <a:t>ils</a:t>
            </a:r>
            <a:r>
              <a:rPr lang="nl-NL" dirty="0" smtClean="0"/>
              <a:t>/</a:t>
            </a:r>
            <a:r>
              <a:rPr lang="nl-NL" dirty="0" err="1" smtClean="0"/>
              <a:t>elles</a:t>
            </a:r>
            <a:r>
              <a:rPr lang="nl-NL" dirty="0" smtClean="0"/>
              <a:t> </a:t>
            </a:r>
            <a:r>
              <a:rPr lang="nl-NL" b="1" dirty="0" err="1" smtClean="0">
                <a:solidFill>
                  <a:srgbClr val="FF0000"/>
                </a:solidFill>
              </a:rPr>
              <a:t>ont</a:t>
            </a:r>
            <a:r>
              <a:rPr lang="nl-NL" dirty="0" smtClean="0">
                <a:solidFill>
                  <a:srgbClr val="FF0000"/>
                </a:solidFill>
              </a:rPr>
              <a:t> </a:t>
            </a:r>
            <a:r>
              <a:rPr lang="nl-NL" b="1" dirty="0" err="1" smtClean="0">
                <a:solidFill>
                  <a:srgbClr val="FF0000"/>
                </a:solidFill>
              </a:rPr>
              <a:t>voulu</a:t>
            </a:r>
            <a:endParaRPr lang="nl-NL" b="1" dirty="0" smtClean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5</Words>
  <Application>Microsoft Office PowerPoint</Application>
  <PresentationFormat>Diavoorstelling (4:3)</PresentationFormat>
  <Paragraphs>12</Paragraphs>
  <Slides>2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2</vt:i4>
      </vt:variant>
    </vt:vector>
  </HeadingPairs>
  <TitlesOfParts>
    <vt:vector size="3" baseType="lpstr">
      <vt:lpstr>Office-thema</vt:lpstr>
      <vt:lpstr>Vouloir</vt:lpstr>
      <vt:lpstr>Dia 2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Vouloir</dc:title>
  <dc:creator>Marieke</dc:creator>
  <cp:lastModifiedBy>Marieke</cp:lastModifiedBy>
  <cp:revision>3</cp:revision>
  <dcterms:created xsi:type="dcterms:W3CDTF">2011-08-16T16:17:52Z</dcterms:created>
  <dcterms:modified xsi:type="dcterms:W3CDTF">2012-08-02T13:53:43Z</dcterms:modified>
</cp:coreProperties>
</file>

<file path=docProps/thumbnail.jpeg>
</file>