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ABEFDF-3A8E-41A5-B523-3599F2E831AC}" type="datetimeFigureOut">
              <a:rPr lang="nl-NL" smtClean="0"/>
              <a:pPr/>
              <a:t>29-10-2012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AD611B-93DF-429D-9C7C-66658FE201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8064896" cy="792087"/>
          </a:xfrm>
        </p:spPr>
        <p:txBody>
          <a:bodyPr>
            <a:normAutofit/>
          </a:bodyPr>
          <a:lstStyle/>
          <a:p>
            <a:r>
              <a:rPr lang="nl-NL" sz="3600" b="1" dirty="0" smtClean="0">
                <a:solidFill>
                  <a:schemeClr val="accent4">
                    <a:lumMod val="75000"/>
                  </a:schemeClr>
                </a:solidFill>
              </a:rPr>
              <a:t>Benadrukt persoonlijk voornaamwoord</a:t>
            </a:r>
            <a:endParaRPr lang="nl-NL" sz="3600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7" name="Ondertitel 4"/>
          <p:cNvSpPr>
            <a:spLocks noGrp="1"/>
          </p:cNvSpPr>
          <p:nvPr>
            <p:ph type="subTitle" idx="1"/>
          </p:nvPr>
        </p:nvSpPr>
        <p:spPr>
          <a:xfrm>
            <a:off x="683568" y="1268760"/>
            <a:ext cx="7776864" cy="4752528"/>
          </a:xfrm>
        </p:spPr>
        <p:txBody>
          <a:bodyPr>
            <a:normAutofit/>
          </a:bodyPr>
          <a:lstStyle/>
          <a:p>
            <a:pPr algn="l"/>
            <a:r>
              <a:rPr lang="nl-NL" sz="2800" u="sng" dirty="0" smtClean="0">
                <a:solidFill>
                  <a:schemeClr val="tx1"/>
                </a:solidFill>
              </a:rPr>
              <a:t>Vormen</a:t>
            </a:r>
          </a:p>
          <a:p>
            <a:pPr algn="l"/>
            <a:endParaRPr lang="nl-NL" b="1" dirty="0" smtClean="0">
              <a:solidFill>
                <a:schemeClr val="tx1"/>
              </a:solidFill>
            </a:endParaRPr>
          </a:p>
        </p:txBody>
      </p:sp>
      <p:graphicFrame>
        <p:nvGraphicFramePr>
          <p:cNvPr id="8" name="Tabel 7"/>
          <p:cNvGraphicFramePr>
            <a:graphicFrameLocks noGrp="1"/>
          </p:cNvGraphicFramePr>
          <p:nvPr/>
        </p:nvGraphicFramePr>
        <p:xfrm>
          <a:off x="755576" y="1916832"/>
          <a:ext cx="7848870" cy="466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16290"/>
                <a:gridCol w="2616290"/>
                <a:gridCol w="2616290"/>
              </a:tblGrid>
              <a:tr h="496055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/>
                        <a:t>als</a:t>
                      </a:r>
                      <a:r>
                        <a:rPr lang="nl-NL" sz="2800" b="1" baseline="0" dirty="0" smtClean="0"/>
                        <a:t> onderwerp</a:t>
                      </a:r>
                      <a:endParaRPr lang="nl-NL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/>
                        <a:t>met nadruk</a:t>
                      </a:r>
                      <a:endParaRPr lang="nl-NL" sz="2800" b="1" dirty="0"/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ik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0" dirty="0" smtClean="0"/>
                        <a:t>je</a:t>
                      </a:r>
                      <a:endParaRPr lang="nl-NL" sz="28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moi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jij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tu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toi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hij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il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lui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zij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elle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elle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wij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nous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nous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jullie/u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vous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vous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zij (mannelijk)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ils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eux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496055">
                <a:tc>
                  <a:txBody>
                    <a:bodyPr/>
                    <a:lstStyle/>
                    <a:p>
                      <a:r>
                        <a:rPr lang="nl-NL" sz="2400" b="1" dirty="0" smtClean="0"/>
                        <a:t>zij (vrouwelijk</a:t>
                      </a:r>
                      <a:endParaRPr lang="nl-NL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elles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elles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Gebruik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gebruikt het benadrukt persoonlijk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voornaamwoord: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aseline="0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rabicPeriod"/>
              <a:tabLst/>
              <a:defRPr/>
            </a:pP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Om een persoon te 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benadrukken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aseline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dirty="0" smtClean="0">
                <a:solidFill>
                  <a:schemeClr val="accent6"/>
                </a:solidFill>
              </a:rPr>
              <a:t>bijvoorbeeld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Maman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, </a:t>
            </a:r>
            <a:r>
              <a:rPr kumimoji="0" lang="nl-NL" sz="32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lang="nl-NL" sz="3200" i="1" dirty="0" smtClean="0"/>
              <a:t>, </a:t>
            </a:r>
            <a:r>
              <a:rPr lang="nl-NL" sz="3200" i="1" dirty="0" err="1" smtClean="0"/>
              <a:t>elle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aime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le</a:t>
            </a:r>
            <a:r>
              <a:rPr lang="nl-NL" sz="3200" i="1" dirty="0" smtClean="0"/>
              <a:t> chocolat!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noProof="0" dirty="0" smtClean="0"/>
              <a:t>Mama, </a:t>
            </a:r>
            <a:r>
              <a:rPr lang="nl-NL" sz="3200" i="1" u="sng" noProof="0" dirty="0" err="1" smtClean="0"/>
              <a:t>zíj</a:t>
            </a:r>
            <a:r>
              <a:rPr lang="nl-NL" sz="3200" i="1" noProof="0" dirty="0" smtClean="0"/>
              <a:t> houdt van chocola!</a:t>
            </a:r>
            <a:endParaRPr kumimoji="0" lang="nl-NL" sz="3200" i="1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Na een 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voorzetsel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aseline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dirty="0" smtClean="0">
                <a:solidFill>
                  <a:schemeClr val="accent6"/>
                </a:solidFill>
              </a:rPr>
              <a:t>bijvoorbeeld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donne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livre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i="1" u="sng" dirty="0" smtClean="0"/>
              <a:t>à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moi</a:t>
            </a:r>
            <a:r>
              <a:rPr lang="nl-NL" sz="3200" i="1" dirty="0" smtClean="0"/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noProof="0" dirty="0" smtClean="0"/>
              <a:t>Hij geeft het boek </a:t>
            </a:r>
            <a:r>
              <a:rPr lang="nl-NL" sz="3200" i="1" u="sng" noProof="0" dirty="0" smtClean="0"/>
              <a:t>aan</a:t>
            </a:r>
            <a:r>
              <a:rPr lang="nl-NL" sz="3200" i="1" noProof="0" dirty="0" smtClean="0"/>
              <a:t> mij.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1" strike="noStrike" kern="1200" cap="none" spc="0" normalizeH="0" baseline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Na een </a:t>
            </a:r>
            <a:r>
              <a:rPr kumimoji="0" lang="nl-NL" sz="3200" b="1" i="0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c’est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of </a:t>
            </a:r>
            <a:r>
              <a:rPr kumimoji="0" lang="nl-NL" sz="3200" b="1" i="0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ce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0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sont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(dat is/zijn).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aseline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dirty="0" smtClean="0">
                <a:solidFill>
                  <a:schemeClr val="accent6"/>
                </a:solidFill>
              </a:rPr>
              <a:t>bijvoorbeeld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1" u="sng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C’est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toi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qui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a fait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cela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endParaRPr lang="nl-NL" sz="3200" i="1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noProof="0" dirty="0" smtClean="0"/>
              <a:t>Jij bent het die dat heeft gedaan.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i="1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u="sng" dirty="0" smtClean="0"/>
              <a:t>Ce </a:t>
            </a:r>
            <a:r>
              <a:rPr lang="nl-NL" sz="3200" i="1" u="sng" dirty="0" err="1" smtClean="0"/>
              <a:t>sont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eux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qui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ont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joué</a:t>
            </a:r>
            <a:r>
              <a:rPr lang="nl-NL" sz="3200" i="1" dirty="0" smtClean="0"/>
              <a:t> au </a:t>
            </a:r>
            <a:r>
              <a:rPr lang="nl-NL" sz="3200" i="1" dirty="0" err="1" smtClean="0"/>
              <a:t>foot</a:t>
            </a:r>
            <a:r>
              <a:rPr lang="nl-NL" sz="3200" i="1" dirty="0" smtClean="0"/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Zij hebben gevoetbald.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i="1" u="sng" noProof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1" strike="noStrike" kern="1200" cap="none" spc="0" normalizeH="0" baseline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/>
              <a:t>4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 Als het alleen staat.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aseline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dirty="0" smtClean="0">
                <a:solidFill>
                  <a:schemeClr val="accent6"/>
                </a:solidFill>
              </a:rPr>
              <a:t>bijvoorbeeld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Qui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veut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du coca? –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Lui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!</a:t>
            </a:r>
            <a:endParaRPr lang="nl-NL" sz="3200" i="1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noProof="0" dirty="0" smtClean="0"/>
              <a:t>Wie wil cola? – </a:t>
            </a:r>
            <a:r>
              <a:rPr lang="nl-NL" sz="3200" i="1" dirty="0" smtClean="0"/>
              <a:t>Hij!</a:t>
            </a:r>
            <a:endParaRPr lang="nl-NL" sz="3200" i="1" noProof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1" strike="noStrike" kern="1200" cap="none" spc="0" normalizeH="0" baseline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153</Words>
  <Application>Microsoft Office PowerPoint</Application>
  <PresentationFormat>Diavoorstelling (4:3)</PresentationFormat>
  <Paragraphs>56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Benadrukt persoonlijk voornaamwoord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Benadrukt persoonlijk voornaamwoord</dc:title>
  <dc:creator>Marieke</dc:creator>
  <cp:lastModifiedBy>Marieke</cp:lastModifiedBy>
  <cp:revision>4</cp:revision>
  <dcterms:created xsi:type="dcterms:W3CDTF">2011-10-26T10:31:21Z</dcterms:created>
  <dcterms:modified xsi:type="dcterms:W3CDTF">2012-10-29T11:09:56Z</dcterms:modified>
</cp:coreProperties>
</file>

<file path=docProps/thumbnail.jpeg>
</file>