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9" r:id="rId3"/>
    <p:sldId id="262" r:id="rId4"/>
    <p:sldId id="260" r:id="rId5"/>
    <p:sldId id="261" r:id="rId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50" d="100"/>
          <a:sy n="50" d="100"/>
        </p:scale>
        <p:origin x="-678" y="-3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A830B1-34CC-4A80-8558-B73F3683A6AC}" type="datetimeFigureOut">
              <a:rPr lang="nl-NL" smtClean="0"/>
              <a:pPr/>
              <a:t>1-6-2013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D7B072-62FA-4925-B888-39E27EBA64D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A830B1-34CC-4A80-8558-B73F3683A6AC}" type="datetimeFigureOut">
              <a:rPr lang="nl-NL" smtClean="0"/>
              <a:pPr/>
              <a:t>1-6-2013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D7B072-62FA-4925-B888-39E27EBA64D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A830B1-34CC-4A80-8558-B73F3683A6AC}" type="datetimeFigureOut">
              <a:rPr lang="nl-NL" smtClean="0"/>
              <a:pPr/>
              <a:t>1-6-2013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D7B072-62FA-4925-B888-39E27EBA64D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A830B1-34CC-4A80-8558-B73F3683A6AC}" type="datetimeFigureOut">
              <a:rPr lang="nl-NL" smtClean="0"/>
              <a:pPr/>
              <a:t>1-6-2013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D7B072-62FA-4925-B888-39E27EBA64D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A830B1-34CC-4A80-8558-B73F3683A6AC}" type="datetimeFigureOut">
              <a:rPr lang="nl-NL" smtClean="0"/>
              <a:pPr/>
              <a:t>1-6-2013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D7B072-62FA-4925-B888-39E27EBA64D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A830B1-34CC-4A80-8558-B73F3683A6AC}" type="datetimeFigureOut">
              <a:rPr lang="nl-NL" smtClean="0"/>
              <a:pPr/>
              <a:t>1-6-2013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D7B072-62FA-4925-B888-39E27EBA64D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A830B1-34CC-4A80-8558-B73F3683A6AC}" type="datetimeFigureOut">
              <a:rPr lang="nl-NL" smtClean="0"/>
              <a:pPr/>
              <a:t>1-6-2013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D7B072-62FA-4925-B888-39E27EBA64D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A830B1-34CC-4A80-8558-B73F3683A6AC}" type="datetimeFigureOut">
              <a:rPr lang="nl-NL" smtClean="0"/>
              <a:pPr/>
              <a:t>1-6-2013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D7B072-62FA-4925-B888-39E27EBA64D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A830B1-34CC-4A80-8558-B73F3683A6AC}" type="datetimeFigureOut">
              <a:rPr lang="nl-NL" smtClean="0"/>
              <a:pPr/>
              <a:t>1-6-2013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D7B072-62FA-4925-B888-39E27EBA64D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A830B1-34CC-4A80-8558-B73F3683A6AC}" type="datetimeFigureOut">
              <a:rPr lang="nl-NL" smtClean="0"/>
              <a:pPr/>
              <a:t>1-6-2013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D7B072-62FA-4925-B888-39E27EBA64D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A830B1-34CC-4A80-8558-B73F3683A6AC}" type="datetimeFigureOut">
              <a:rPr lang="nl-NL" smtClean="0"/>
              <a:pPr/>
              <a:t>1-6-2013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D7B072-62FA-4925-B888-39E27EBA64D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A830B1-34CC-4A80-8558-B73F3683A6AC}" type="datetimeFigureOut">
              <a:rPr lang="nl-NL" smtClean="0"/>
              <a:pPr/>
              <a:t>1-6-2013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D7B072-62FA-4925-B888-39E27EBA64D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 txBox="1">
            <a:spLocks/>
          </p:cNvSpPr>
          <p:nvPr/>
        </p:nvSpPr>
        <p:spPr>
          <a:xfrm>
            <a:off x="683568" y="476673"/>
            <a:ext cx="8064896" cy="792087"/>
          </a:xfrm>
          <a:prstGeom prst="rect">
            <a:avLst/>
          </a:prstGeom>
        </p:spPr>
        <p:txBody>
          <a:bodyPr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3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Lijdend voorwerp 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3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als persoonlijk</a:t>
            </a:r>
            <a:r>
              <a:rPr kumimoji="0" lang="nl-NL" sz="3200" b="1" i="0" u="none" strike="noStrike" kern="1200" cap="none" spc="0" normalizeH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voornaamwoord</a:t>
            </a:r>
            <a:endParaRPr kumimoji="0" lang="nl-NL" sz="3200" b="1" i="0" u="none" strike="noStrike" kern="1200" cap="none" spc="0" normalizeH="0" baseline="0" noProof="0" dirty="0">
              <a:ln>
                <a:noFill/>
              </a:ln>
              <a:solidFill>
                <a:schemeClr val="accent4">
                  <a:lumMod val="75000"/>
                </a:schemeClr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Ondertitel 4"/>
          <p:cNvSpPr txBox="1">
            <a:spLocks/>
          </p:cNvSpPr>
          <p:nvPr/>
        </p:nvSpPr>
        <p:spPr>
          <a:xfrm>
            <a:off x="683568" y="1268760"/>
            <a:ext cx="7776864" cy="4752528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u="none" strike="noStrike" kern="1200" cap="none" spc="0" normalizeH="0" baseline="0" noProof="0" dirty="0" smtClean="0">
              <a:ln>
                <a:noFill/>
              </a:ln>
              <a:solidFill>
                <a:schemeClr val="accent6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u="none" strike="noStrike" kern="1200" cap="none" spc="0" normalizeH="0" baseline="0" noProof="0" dirty="0" smtClean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bijvoorbeeld</a:t>
            </a:r>
            <a:br>
              <a:rPr kumimoji="0" lang="nl-NL" sz="3200" b="0" u="none" strike="noStrike" kern="1200" cap="none" spc="0" normalizeH="0" baseline="0" noProof="0" dirty="0" smtClean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</a:br>
            <a:endParaRPr kumimoji="0" lang="nl-NL" sz="3200" b="0" u="none" strike="noStrike" kern="1200" cap="none" spc="0" normalizeH="0" baseline="0" noProof="0" dirty="0" smtClean="0">
              <a:ln>
                <a:noFill/>
              </a:ln>
              <a:solidFill>
                <a:schemeClr val="accent6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Ik heb </a:t>
            </a:r>
            <a:r>
              <a:rPr lang="nl-NL" sz="3200" b="1" dirty="0" smtClean="0"/>
              <a:t>een boek</a:t>
            </a:r>
            <a:r>
              <a:rPr lang="nl-NL" sz="3200" dirty="0" smtClean="0"/>
              <a:t> gevonden.		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/>
              <a:t> </a:t>
            </a:r>
            <a:r>
              <a:rPr lang="nl-NL" sz="3200" dirty="0" smtClean="0"/>
              <a:t>				Ik heb </a:t>
            </a:r>
            <a:r>
              <a:rPr lang="nl-NL" sz="3200" b="1" dirty="0" smtClean="0"/>
              <a:t>het</a:t>
            </a:r>
            <a:r>
              <a:rPr lang="nl-NL" sz="3200" dirty="0" smtClean="0"/>
              <a:t> gevonden.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Stefan</a:t>
            </a:r>
            <a:r>
              <a:rPr kumimoji="0" lang="nl-NL" sz="3200" b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heeft </a:t>
            </a:r>
            <a:r>
              <a:rPr kumimoji="0" lang="nl-NL" sz="3200" b="1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Sarah</a:t>
            </a:r>
            <a:r>
              <a:rPr kumimoji="0" lang="nl-NL" sz="320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gisteren gezien</a:t>
            </a:r>
            <a:r>
              <a:rPr lang="nl-NL" sz="3200" b="1" dirty="0" smtClean="0"/>
              <a:t>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u="none" strike="noStrike" kern="1200" cap="none" spc="0" normalizeH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3200" b="1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	</a:t>
            </a:r>
            <a:r>
              <a:rPr kumimoji="0" lang="nl-NL" sz="320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Stefan heeft </a:t>
            </a:r>
            <a:r>
              <a:rPr kumimoji="0" lang="nl-NL" sz="3200" b="1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haar</a:t>
            </a:r>
            <a:r>
              <a:rPr kumimoji="0" lang="nl-NL" sz="320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gezien.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4"/>
          <p:cNvSpPr txBox="1">
            <a:spLocks/>
          </p:cNvSpPr>
          <p:nvPr/>
        </p:nvSpPr>
        <p:spPr>
          <a:xfrm>
            <a:off x="683568" y="332656"/>
            <a:ext cx="7992888" cy="5688632"/>
          </a:xfrm>
          <a:prstGeom prst="rect">
            <a:avLst/>
          </a:prstGeom>
        </p:spPr>
        <p:txBody>
          <a:bodyPr>
            <a:normAutofit fontScale="92500" lnSpcReduction="20000"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Vormen</a:t>
            </a:r>
            <a:endParaRPr kumimoji="0" lang="nl-NL" sz="3200" b="0" i="0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u="sng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2600" b="1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onderwerp		lijdend voorwerp	</a:t>
            </a:r>
            <a:r>
              <a:rPr kumimoji="0" lang="nl-NL" sz="2600" b="1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 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500" dirty="0" smtClean="0"/>
              <a:t>je				</a:t>
            </a:r>
            <a:r>
              <a:rPr lang="nl-NL" sz="3500" dirty="0" smtClean="0">
                <a:solidFill>
                  <a:srgbClr val="FF0000"/>
                </a:solidFill>
              </a:rPr>
              <a:t>me (m’)</a:t>
            </a:r>
            <a:r>
              <a:rPr lang="nl-NL" sz="3500" dirty="0" smtClean="0">
                <a:solidFill>
                  <a:srgbClr val="00B050"/>
                </a:solidFill>
              </a:rPr>
              <a:t>		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500" dirty="0" err="1" smtClean="0"/>
              <a:t>tu</a:t>
            </a:r>
            <a:r>
              <a:rPr lang="nl-NL" sz="3500" dirty="0" smtClean="0"/>
              <a:t>			</a:t>
            </a:r>
            <a:r>
              <a:rPr lang="nl-NL" sz="3500" dirty="0" smtClean="0">
                <a:solidFill>
                  <a:srgbClr val="FF0000"/>
                </a:solidFill>
              </a:rPr>
              <a:t>te (t’)</a:t>
            </a:r>
            <a:r>
              <a:rPr lang="nl-NL" sz="3500" dirty="0" smtClean="0">
                <a:solidFill>
                  <a:srgbClr val="00B050"/>
                </a:solidFill>
              </a:rPr>
              <a:t>			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500" b="0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il</a:t>
            </a:r>
            <a:r>
              <a:rPr kumimoji="0" lang="nl-NL" sz="3500" b="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		</a:t>
            </a:r>
            <a:r>
              <a:rPr kumimoji="0" lang="nl-NL" sz="3500" b="1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le</a:t>
            </a:r>
            <a:r>
              <a:rPr kumimoji="0" lang="nl-NL" sz="3500" b="1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(l’)			</a:t>
            </a:r>
            <a:endParaRPr kumimoji="0" lang="nl-NL" sz="3500" b="1" strike="noStrike" kern="120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500" dirty="0" err="1" smtClean="0"/>
              <a:t>elle</a:t>
            </a:r>
            <a:r>
              <a:rPr lang="nl-NL" sz="3500" dirty="0" smtClean="0"/>
              <a:t>			</a:t>
            </a:r>
            <a:r>
              <a:rPr lang="nl-NL" sz="3500" b="1" dirty="0" smtClean="0">
                <a:solidFill>
                  <a:srgbClr val="FF0000"/>
                </a:solidFill>
              </a:rPr>
              <a:t>la (l’)			</a:t>
            </a:r>
            <a:r>
              <a:rPr lang="nl-NL" sz="3500" dirty="0" smtClean="0"/>
              <a:t/>
            </a:r>
            <a:br>
              <a:rPr lang="nl-NL" sz="3500" dirty="0" smtClean="0"/>
            </a:br>
            <a:endParaRPr lang="nl-NL" sz="35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500" b="0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nous</a:t>
            </a:r>
            <a:r>
              <a:rPr kumimoji="0" lang="nl-NL" sz="3500" b="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	</a:t>
            </a:r>
            <a:r>
              <a:rPr kumimoji="0" lang="nl-NL" sz="3500" b="0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nous</a:t>
            </a:r>
            <a:r>
              <a:rPr kumimoji="0" lang="nl-NL" sz="3500" b="0" strike="noStrike" kern="120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	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500" dirty="0" err="1" smtClean="0"/>
              <a:t>vous</a:t>
            </a:r>
            <a:r>
              <a:rPr lang="nl-NL" sz="3500" dirty="0" smtClean="0"/>
              <a:t>			</a:t>
            </a:r>
            <a:r>
              <a:rPr lang="nl-NL" sz="3500" dirty="0" err="1" smtClean="0">
                <a:solidFill>
                  <a:srgbClr val="FF0000"/>
                </a:solidFill>
              </a:rPr>
              <a:t>vous</a:t>
            </a:r>
            <a:r>
              <a:rPr lang="nl-NL" sz="3500" dirty="0" smtClean="0">
                <a:solidFill>
                  <a:srgbClr val="00B050"/>
                </a:solidFill>
              </a:rPr>
              <a:t>			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500" b="0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ils</a:t>
            </a:r>
            <a:r>
              <a:rPr kumimoji="0" lang="nl-NL" sz="3500" b="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	</a:t>
            </a:r>
            <a:r>
              <a:rPr kumimoji="0" lang="nl-NL" sz="3500" b="1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les</a:t>
            </a:r>
            <a:r>
              <a:rPr kumimoji="0" lang="nl-NL" sz="3500" b="1" strike="noStrike" kern="120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	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500" dirty="0" err="1" smtClean="0"/>
              <a:t>elles</a:t>
            </a:r>
            <a:r>
              <a:rPr lang="nl-NL" sz="3500" dirty="0" smtClean="0"/>
              <a:t>			</a:t>
            </a:r>
            <a:r>
              <a:rPr lang="nl-NL" sz="3500" b="1" dirty="0" smtClean="0">
                <a:solidFill>
                  <a:srgbClr val="FF0000"/>
                </a:solidFill>
              </a:rPr>
              <a:t>les</a:t>
            </a:r>
            <a:r>
              <a:rPr lang="nl-NL" sz="3500" b="1" dirty="0" smtClean="0">
                <a:solidFill>
                  <a:srgbClr val="00B050"/>
                </a:solidFill>
              </a:rPr>
              <a:t>			</a:t>
            </a:r>
            <a:endParaRPr kumimoji="0" lang="nl-NL" sz="3500" b="1" strike="noStrike" kern="1200" cap="none" spc="0" normalizeH="0" baseline="0" noProof="0" dirty="0" smtClean="0">
              <a:ln>
                <a:noFill/>
              </a:ln>
              <a:solidFill>
                <a:srgbClr val="00B05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4"/>
          <p:cNvSpPr txBox="1">
            <a:spLocks/>
          </p:cNvSpPr>
          <p:nvPr/>
        </p:nvSpPr>
        <p:spPr>
          <a:xfrm>
            <a:off x="683568" y="332656"/>
            <a:ext cx="7992888" cy="5688632"/>
          </a:xfrm>
          <a:prstGeom prst="rect">
            <a:avLst/>
          </a:prstGeom>
        </p:spPr>
        <p:txBody>
          <a:bodyPr>
            <a:normAutofit fontScale="92500" lnSpcReduction="10000"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sng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Le</a:t>
            </a:r>
            <a:r>
              <a:rPr kumimoji="0" lang="nl-NL" sz="32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/la/l’/les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u="sng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Meestal gebruik je </a:t>
            </a:r>
            <a:r>
              <a:rPr lang="nl-NL" sz="3200" i="1" dirty="0" err="1" smtClean="0"/>
              <a:t>le</a:t>
            </a:r>
            <a:r>
              <a:rPr lang="nl-NL" sz="3200" i="1" dirty="0" smtClean="0"/>
              <a:t>, la, l’</a:t>
            </a:r>
            <a:r>
              <a:rPr lang="nl-NL" sz="3200" dirty="0" smtClean="0"/>
              <a:t> en </a:t>
            </a:r>
            <a:r>
              <a:rPr lang="nl-NL" sz="3200" i="1" dirty="0" smtClean="0"/>
              <a:t>les</a:t>
            </a:r>
            <a:r>
              <a:rPr lang="nl-NL" sz="3200" dirty="0" smtClean="0"/>
              <a:t>. 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Deze gebruik je om een zelfstandig naamwoord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te vervangen.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Kijk naar het getal en geslacht van het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zelfstandig naamwoord. 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err="1" smtClean="0"/>
              <a:t>mnl</a:t>
            </a:r>
            <a:r>
              <a:rPr lang="nl-NL" sz="3200" dirty="0" smtClean="0"/>
              <a:t>. ev. </a:t>
            </a:r>
            <a:r>
              <a:rPr lang="nl-NL" sz="3200" dirty="0" smtClean="0"/>
              <a:t>	</a:t>
            </a:r>
            <a:r>
              <a:rPr lang="nl-NL" sz="3200" b="1" dirty="0" err="1" smtClean="0">
                <a:solidFill>
                  <a:srgbClr val="FF0000"/>
                </a:solidFill>
              </a:rPr>
              <a:t>le</a:t>
            </a:r>
            <a:r>
              <a:rPr lang="nl-NL" sz="3200" b="1" dirty="0" smtClean="0"/>
              <a:t>		</a:t>
            </a:r>
            <a:r>
              <a:rPr lang="nl-NL" sz="3200" dirty="0" smtClean="0"/>
              <a:t>klinkerbotsing	</a:t>
            </a:r>
            <a:r>
              <a:rPr lang="nl-NL" sz="3200" b="1" dirty="0" smtClean="0">
                <a:solidFill>
                  <a:srgbClr val="FF0000"/>
                </a:solidFill>
              </a:rPr>
              <a:t>l’</a:t>
            </a:r>
            <a:endParaRPr lang="nl-NL" sz="3200" b="1" dirty="0" smtClean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vr. ev.		</a:t>
            </a:r>
            <a:r>
              <a:rPr lang="nl-NL" sz="3200" b="1" dirty="0" smtClean="0">
                <a:solidFill>
                  <a:srgbClr val="FF0000"/>
                </a:solidFill>
              </a:rPr>
              <a:t>la</a:t>
            </a:r>
            <a:r>
              <a:rPr lang="nl-NL" sz="3200" b="1" dirty="0" smtClean="0"/>
              <a:t>		</a:t>
            </a:r>
            <a:r>
              <a:rPr lang="nl-NL" sz="3200" dirty="0" smtClean="0"/>
              <a:t>meervoud		</a:t>
            </a:r>
            <a:r>
              <a:rPr lang="nl-NL" sz="3200" b="1" dirty="0" smtClean="0">
                <a:solidFill>
                  <a:srgbClr val="FF0000"/>
                </a:solidFill>
              </a:rPr>
              <a:t>les</a:t>
            </a:r>
            <a:endParaRPr lang="nl-NL" sz="3200" dirty="0" smtClean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500" b="1" dirty="0" smtClean="0">
                <a:solidFill>
                  <a:srgbClr val="00B050"/>
                </a:solidFill>
              </a:rPr>
              <a:t>			</a:t>
            </a:r>
            <a:endParaRPr kumimoji="0" lang="nl-NL" sz="3500" b="1" strike="noStrike" kern="1200" cap="none" spc="0" normalizeH="0" baseline="0" noProof="0" dirty="0" smtClean="0">
              <a:ln>
                <a:noFill/>
              </a:ln>
              <a:solidFill>
                <a:srgbClr val="00B05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683568" y="332656"/>
            <a:ext cx="7992888" cy="5688632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Plaats</a:t>
            </a:r>
            <a:endParaRPr kumimoji="0" lang="nl-NL" sz="3200" b="0" i="0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AutoNum type="arabicPeriod"/>
              <a:tabLst/>
              <a:defRPr/>
            </a:pPr>
            <a:r>
              <a:rPr lang="nl-NL" sz="3200" dirty="0" smtClean="0"/>
              <a:t>voor de infinitief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dirty="0">
                <a:solidFill>
                  <a:srgbClr val="00B050"/>
                </a:solidFill>
              </a:rPr>
              <a:t>	</a:t>
            </a:r>
            <a:r>
              <a:rPr lang="nl-NL" sz="3200" i="1" dirty="0" smtClean="0"/>
              <a:t>Je </a:t>
            </a:r>
            <a:r>
              <a:rPr lang="nl-NL" sz="3200" i="1" dirty="0" err="1" smtClean="0"/>
              <a:t>vais</a:t>
            </a:r>
            <a:r>
              <a:rPr lang="nl-NL" sz="3200" i="1" dirty="0" smtClean="0"/>
              <a:t> </a:t>
            </a:r>
            <a:r>
              <a:rPr lang="nl-NL" sz="3200" i="1" dirty="0" err="1" smtClean="0">
                <a:solidFill>
                  <a:schemeClr val="accent4"/>
                </a:solidFill>
              </a:rPr>
              <a:t>donner</a:t>
            </a:r>
            <a:r>
              <a:rPr lang="nl-NL" sz="3200" i="1" dirty="0" smtClean="0"/>
              <a:t> </a:t>
            </a:r>
            <a:r>
              <a:rPr lang="nl-NL" sz="3200" b="1" i="1" dirty="0" err="1" smtClean="0"/>
              <a:t>un</a:t>
            </a:r>
            <a:r>
              <a:rPr lang="nl-NL" sz="3200" b="1" i="1" dirty="0" smtClean="0"/>
              <a:t> cadeau</a:t>
            </a:r>
            <a:r>
              <a:rPr lang="nl-NL" sz="3200" i="1" dirty="0" smtClean="0"/>
              <a:t>.	</a:t>
            </a:r>
            <a:br>
              <a:rPr lang="nl-NL" sz="3200" i="1" dirty="0" smtClean="0"/>
            </a:br>
            <a:r>
              <a:rPr lang="nl-NL" sz="3200" i="1" dirty="0" smtClean="0"/>
              <a:t>Je </a:t>
            </a:r>
            <a:r>
              <a:rPr lang="nl-NL" sz="3200" i="1" dirty="0" err="1" smtClean="0"/>
              <a:t>vais</a:t>
            </a:r>
            <a:r>
              <a:rPr lang="nl-NL" sz="3200" i="1" dirty="0" smtClean="0"/>
              <a:t> </a:t>
            </a:r>
            <a:r>
              <a:rPr lang="nl-NL" sz="3200" b="1" i="1" dirty="0" err="1" smtClean="0">
                <a:solidFill>
                  <a:srgbClr val="FF0000"/>
                </a:solidFill>
              </a:rPr>
              <a:t>le</a:t>
            </a:r>
            <a:r>
              <a:rPr lang="nl-NL" sz="3200" i="1" dirty="0" smtClean="0"/>
              <a:t> </a:t>
            </a:r>
            <a:r>
              <a:rPr lang="nl-NL" sz="3200" i="1" dirty="0" err="1" smtClean="0">
                <a:solidFill>
                  <a:schemeClr val="accent4"/>
                </a:solidFill>
              </a:rPr>
              <a:t>donner</a:t>
            </a:r>
            <a:r>
              <a:rPr lang="nl-NL" sz="3200" i="1" dirty="0" smtClean="0"/>
              <a:t>.</a:t>
            </a:r>
            <a:endParaRPr lang="nl-NL" sz="3500" b="1" dirty="0" smtClean="0">
              <a:solidFill>
                <a:srgbClr val="00B050"/>
              </a:solidFill>
            </a:endParaRP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500" b="1" i="1" dirty="0" smtClean="0">
              <a:solidFill>
                <a:srgbClr val="00B050"/>
              </a:solidFill>
            </a:endParaRP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AutoNum type="arabicPeriod" startAt="2"/>
              <a:tabLst/>
              <a:defRPr/>
            </a:pPr>
            <a:r>
              <a:rPr lang="nl-NL" sz="3200" dirty="0" smtClean="0"/>
              <a:t>voor de persoonsvorm</a:t>
            </a:r>
            <a:r>
              <a:rPr lang="nl-NL" sz="3200" b="1" i="1" dirty="0" smtClean="0">
                <a:solidFill>
                  <a:srgbClr val="00B050"/>
                </a:solidFill>
              </a:rPr>
              <a:t> 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i="1" dirty="0">
                <a:solidFill>
                  <a:srgbClr val="00B050"/>
                </a:solidFill>
              </a:rPr>
              <a:t>	</a:t>
            </a:r>
            <a:r>
              <a:rPr lang="nl-NL" sz="3200" i="1" dirty="0" smtClean="0"/>
              <a:t>Je </a:t>
            </a:r>
            <a:r>
              <a:rPr lang="nl-NL" sz="3200" i="1" dirty="0" err="1" smtClean="0">
                <a:solidFill>
                  <a:schemeClr val="accent4"/>
                </a:solidFill>
              </a:rPr>
              <a:t>donne</a:t>
            </a:r>
            <a:r>
              <a:rPr lang="nl-NL" sz="3200" i="1" dirty="0" smtClean="0"/>
              <a:t> </a:t>
            </a:r>
            <a:r>
              <a:rPr lang="nl-NL" sz="3200" b="1" i="1" dirty="0" err="1" smtClean="0"/>
              <a:t>un</a:t>
            </a:r>
            <a:r>
              <a:rPr lang="nl-NL" sz="3200" b="1" i="1" dirty="0" smtClean="0"/>
              <a:t> cadeau</a:t>
            </a:r>
            <a:r>
              <a:rPr lang="nl-NL" sz="3200" i="1" dirty="0" smtClean="0"/>
              <a:t>.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dirty="0"/>
              <a:t>	</a:t>
            </a:r>
            <a:r>
              <a:rPr lang="nl-NL" sz="3200" i="1" dirty="0" smtClean="0"/>
              <a:t>Je </a:t>
            </a:r>
            <a:r>
              <a:rPr lang="nl-NL" sz="3200" b="1" i="1" dirty="0" err="1" smtClean="0">
                <a:solidFill>
                  <a:srgbClr val="FF0000"/>
                </a:solidFill>
              </a:rPr>
              <a:t>le</a:t>
            </a:r>
            <a:r>
              <a:rPr lang="nl-NL" sz="3200" i="1" dirty="0" smtClean="0"/>
              <a:t> </a:t>
            </a:r>
            <a:r>
              <a:rPr lang="nl-NL" sz="3200" i="1" dirty="0" err="1" smtClean="0">
                <a:solidFill>
                  <a:schemeClr val="accent4"/>
                </a:solidFill>
              </a:rPr>
              <a:t>donne</a:t>
            </a:r>
            <a:r>
              <a:rPr lang="nl-NL" sz="3200" i="1" dirty="0" smtClean="0"/>
              <a:t>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683568" y="332656"/>
            <a:ext cx="7992888" cy="5688632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500" b="1" i="0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Let op!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noProof="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noProof="0" dirty="0" smtClean="0"/>
              <a:t>Staat er geen heel werkwoord in de zin, maar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noProof="0" dirty="0" smtClean="0"/>
              <a:t>wel een ontkenning, dan komt het persoonlijk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noProof="0" dirty="0" smtClean="0"/>
              <a:t>voornaamwoord tussen </a:t>
            </a:r>
            <a:r>
              <a:rPr lang="nl-NL" sz="3200" b="1" i="1" noProof="0" dirty="0" err="1" smtClean="0"/>
              <a:t>ne</a:t>
            </a:r>
            <a:r>
              <a:rPr lang="nl-NL" sz="3200" noProof="0" dirty="0" smtClean="0"/>
              <a:t> en de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noProof="0" dirty="0" smtClean="0"/>
              <a:t>persoonsvorm.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1" strike="noStrike" kern="1200" cap="none" spc="0" normalizeH="0" baseline="0" dirty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noProof="0" dirty="0" smtClean="0"/>
              <a:t>	</a:t>
            </a:r>
            <a:r>
              <a:rPr lang="nl-NL" sz="3200" i="1" dirty="0" smtClean="0"/>
              <a:t>Je </a:t>
            </a:r>
            <a:r>
              <a:rPr lang="nl-NL" sz="3200" i="1" dirty="0" smtClean="0">
                <a:solidFill>
                  <a:schemeClr val="accent4"/>
                </a:solidFill>
              </a:rPr>
              <a:t>n’</a:t>
            </a:r>
            <a:r>
              <a:rPr lang="nl-NL" sz="3200" i="1" dirty="0" smtClean="0"/>
              <a:t> ai </a:t>
            </a:r>
            <a:r>
              <a:rPr lang="nl-NL" sz="3200" i="1" dirty="0" smtClean="0">
                <a:solidFill>
                  <a:schemeClr val="accent4"/>
                </a:solidFill>
              </a:rPr>
              <a:t>pas</a:t>
            </a:r>
            <a:r>
              <a:rPr lang="nl-NL" sz="3200" i="1" dirty="0" smtClean="0"/>
              <a:t> vu Marianne.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i="1" dirty="0" smtClean="0"/>
              <a:t>	</a:t>
            </a:r>
            <a:r>
              <a:rPr lang="nl-NL" sz="3200" i="1" dirty="0" smtClean="0"/>
              <a:t>Je </a:t>
            </a:r>
            <a:r>
              <a:rPr lang="nl-NL" sz="3200" i="1" dirty="0" err="1" smtClean="0">
                <a:solidFill>
                  <a:schemeClr val="accent4"/>
                </a:solidFill>
              </a:rPr>
              <a:t>ne</a:t>
            </a:r>
            <a:r>
              <a:rPr lang="nl-NL" sz="3200" i="1" dirty="0" smtClean="0"/>
              <a:t> </a:t>
            </a:r>
            <a:r>
              <a:rPr lang="nl-NL" sz="3200" i="1" dirty="0" err="1" smtClean="0">
                <a:solidFill>
                  <a:srgbClr val="FF0000"/>
                </a:solidFill>
              </a:rPr>
              <a:t>l’</a:t>
            </a:r>
            <a:r>
              <a:rPr lang="nl-NL" sz="3200" i="1" dirty="0" err="1" smtClean="0"/>
              <a:t>ai</a:t>
            </a:r>
            <a:r>
              <a:rPr lang="nl-NL" sz="3200" i="1" dirty="0" smtClean="0"/>
              <a:t> </a:t>
            </a:r>
            <a:r>
              <a:rPr lang="nl-NL" sz="3200" i="1" dirty="0" smtClean="0">
                <a:solidFill>
                  <a:schemeClr val="accent4"/>
                </a:solidFill>
              </a:rPr>
              <a:t>pas</a:t>
            </a:r>
            <a:r>
              <a:rPr lang="nl-NL" sz="3200" i="1" dirty="0" smtClean="0"/>
              <a:t> vu.</a:t>
            </a:r>
            <a:endParaRPr kumimoji="0" lang="nl-NL" sz="3500" b="1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80</Words>
  <Application>Microsoft Office PowerPoint</Application>
  <PresentationFormat>Diavoorstelling (4:3)</PresentationFormat>
  <Paragraphs>47</Paragraphs>
  <Slides>5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6" baseType="lpstr">
      <vt:lpstr>Office-thema</vt:lpstr>
      <vt:lpstr>Dia 1</vt:lpstr>
      <vt:lpstr>Dia 2</vt:lpstr>
      <vt:lpstr>Dia 3</vt:lpstr>
      <vt:lpstr>Dia 4</vt:lpstr>
      <vt:lpstr>Dia 5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Marieke</dc:creator>
  <cp:lastModifiedBy>Marieke</cp:lastModifiedBy>
  <cp:revision>5</cp:revision>
  <dcterms:created xsi:type="dcterms:W3CDTF">2012-05-12T20:08:19Z</dcterms:created>
  <dcterms:modified xsi:type="dcterms:W3CDTF">2013-06-01T16:35:17Z</dcterms:modified>
</cp:coreProperties>
</file>

<file path=docProps/thumbnail.jpeg>
</file>