
<file path=[Content_Types].xml><?xml version="1.0" encoding="utf-8"?>
<Types xmlns="http://schemas.openxmlformats.org/package/2006/content-types">
  <Default Extension="png" ContentType="image/png"/>
  <Default Extension="jpeg" ContentType="image/jpeg"/>
  <Default Extension="emf" ContentType="image/x-emf"/>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tags/tag3.xml" ContentType="application/vnd.openxmlformats-officedocument.presentationml.tags+xml"/>
  <Override PartName="/ppt/notesSlides/notesSlide2.xml" ContentType="application/vnd.openxmlformats-officedocument.presentationml.notesSlide+xml"/>
  <Override PartName="/ppt/tags/tag4.xml" ContentType="application/vnd.openxmlformats-officedocument.presentationml.tags+xml"/>
  <Override PartName="/ppt/notesSlides/notesSlide3.xml" ContentType="application/vnd.openxmlformats-officedocument.presentationml.notesSlide+xml"/>
  <Override PartName="/ppt/tags/tag5.xml" ContentType="application/vnd.openxmlformats-officedocument.presentationml.tags+xml"/>
  <Override PartName="/ppt/notesSlides/notesSlide4.xml" ContentType="application/vnd.openxmlformats-officedocument.presentationml.notesSlide+xml"/>
  <Override PartName="/ppt/tags/tag6.xml" ContentType="application/vnd.openxmlformats-officedocument.presentationml.tags+xml"/>
  <Override PartName="/ppt/notesSlides/notesSlide5.xml" ContentType="application/vnd.openxmlformats-officedocument.presentationml.notesSlide+xml"/>
  <Override PartName="/ppt/tags/tag7.xml" ContentType="application/vnd.openxmlformats-officedocument.presentationml.tags+xml"/>
  <Override PartName="/ppt/notesSlides/notesSlide6.xml" ContentType="application/vnd.openxmlformats-officedocument.presentationml.notesSlide+xml"/>
  <Override PartName="/ppt/tags/tag8.xml" ContentType="application/vnd.openxmlformats-officedocument.presentationml.tags+xml"/>
  <Override PartName="/ppt/notesSlides/notesSlide7.xml" ContentType="application/vnd.openxmlformats-officedocument.presentationml.notesSlide+xml"/>
  <Override PartName="/ppt/tags/tag9.xml" ContentType="application/vnd.openxmlformats-officedocument.presentationml.tags+xml"/>
  <Override PartName="/ppt/notesSlides/notesSlide8.xml" ContentType="application/vnd.openxmlformats-officedocument.presentationml.notesSlide+xml"/>
  <Override PartName="/ppt/tags/tag10.xml" ContentType="application/vnd.openxmlformats-officedocument.presentationml.tags+xml"/>
  <Override PartName="/ppt/notesSlides/notesSlide9.xml" ContentType="application/vnd.openxmlformats-officedocument.presentationml.notesSlide+xml"/>
  <Override PartName="/ppt/tags/tag11.xml" ContentType="application/vnd.openxmlformats-officedocument.presentationml.tags+xml"/>
  <Override PartName="/ppt/notesSlides/notesSlide10.xml" ContentType="application/vnd.openxmlformats-officedocument.presentationml.notesSlide+xml"/>
  <Override PartName="/ppt/tags/tag12.xml" ContentType="application/vnd.openxmlformats-officedocument.presentationml.tags+xml"/>
  <Override PartName="/ppt/notesSlides/notesSlide11.xml" ContentType="application/vnd.openxmlformats-officedocument.presentationml.notesSlide+xml"/>
  <Override PartName="/ppt/tags/tag13.xml" ContentType="application/vnd.openxmlformats-officedocument.presentationml.tags+xml"/>
  <Override PartName="/ppt/notesSlides/notesSlide12.xml" ContentType="application/vnd.openxmlformats-officedocument.presentationml.notesSlide+xml"/>
  <Override PartName="/ppt/tags/tag14.xml" ContentType="application/vnd.openxmlformats-officedocument.presentationml.tags+xml"/>
  <Override PartName="/ppt/notesSlides/notesSlide13.xml" ContentType="application/vnd.openxmlformats-officedocument.presentationml.notesSlide+xml"/>
  <Override PartName="/ppt/tags/tag15.xml" ContentType="application/vnd.openxmlformats-officedocument.presentationml.tags+xml"/>
  <Override PartName="/ppt/notesSlides/notesSlide14.xml" ContentType="application/vnd.openxmlformats-officedocument.presentationml.notesSlide+xml"/>
  <Override PartName="/ppt/tags/tag16.xml" ContentType="application/vnd.openxmlformats-officedocument.presentationml.tags+xml"/>
  <Override PartName="/ppt/notesSlides/notesSlide15.xml" ContentType="application/vnd.openxmlformats-officedocument.presentationml.notesSlide+xml"/>
  <Override PartName="/ppt/tags/tag17.xml" ContentType="application/vnd.openxmlformats-officedocument.presentationml.tags+xml"/>
  <Override PartName="/ppt/notesSlides/notesSlide16.xml" ContentType="application/vnd.openxmlformats-officedocument.presentationml.notesSlide+xml"/>
  <Override PartName="/ppt/tags/tag18.xml" ContentType="application/vnd.openxmlformats-officedocument.presentationml.tags+xml"/>
  <Override PartName="/ppt/notesSlides/notesSlide17.xml" ContentType="application/vnd.openxmlformats-officedocument.presentationml.notesSlide+xml"/>
  <Override PartName="/ppt/tags/tag19.xml" ContentType="application/vnd.openxmlformats-officedocument.presentationml.tags+xml"/>
  <Override PartName="/ppt/notesSlides/notesSlide18.xml" ContentType="application/vnd.openxmlformats-officedocument.presentationml.notesSlide+xml"/>
  <Override PartName="/ppt/tags/tag20.xml" ContentType="application/vnd.openxmlformats-officedocument.presentationml.tags+xml"/>
  <Override PartName="/ppt/notesSlides/notesSlide19.xml" ContentType="application/vnd.openxmlformats-officedocument.presentationml.notesSlide+xml"/>
  <Override PartName="/ppt/tags/tag21.xml" ContentType="application/vnd.openxmlformats-officedocument.presentationml.tags+xml"/>
  <Override PartName="/ppt/notesSlides/notesSlide20.xml" ContentType="application/vnd.openxmlformats-officedocument.presentationml.notesSlide+xml"/>
  <Override PartName="/ppt/tags/tag22.xml" ContentType="application/vnd.openxmlformats-officedocument.presentationml.tags+xml"/>
  <Override PartName="/ppt/notesSlides/notesSlide21.xml" ContentType="application/vnd.openxmlformats-officedocument.presentationml.notesSlide+xml"/>
  <Override PartName="/ppt/tags/tag23.xml" ContentType="application/vnd.openxmlformats-officedocument.presentationml.tags+xml"/>
  <Override PartName="/ppt/notesSlides/notesSlide22.xml" ContentType="application/vnd.openxmlformats-officedocument.presentationml.notesSlide+xml"/>
  <Override PartName="/ppt/tags/tag24.xml" ContentType="application/vnd.openxmlformats-officedocument.presentationml.tags+xml"/>
  <Override PartName="/ppt/notesSlides/notesSlide23.xml" ContentType="application/vnd.openxmlformats-officedocument.presentationml.notesSlide+xml"/>
  <Override PartName="/ppt/tags/tag25.xml" ContentType="application/vnd.openxmlformats-officedocument.presentationml.tags+xml"/>
  <Override PartName="/ppt/notesSlides/notesSlide24.xml" ContentType="application/vnd.openxmlformats-officedocument.presentationml.notesSlide+xml"/>
  <Override PartName="/ppt/tags/tag26.xml" ContentType="application/vnd.openxmlformats-officedocument.presentationml.tags+xml"/>
  <Override PartName="/ppt/notesSlides/notesSlide25.xml" ContentType="application/vnd.openxmlformats-officedocument.presentationml.notesSlide+xml"/>
  <Override PartName="/ppt/tags/tag27.xml" ContentType="application/vnd.openxmlformats-officedocument.presentationml.tags+xml"/>
  <Override PartName="/ppt/notesSlides/notesSlide26.xml" ContentType="application/vnd.openxmlformats-officedocument.presentationml.notesSlide+xml"/>
  <Override PartName="/ppt/tags/tag28.xml" ContentType="application/vnd.openxmlformats-officedocument.presentationml.tags+xml"/>
  <Override PartName="/ppt/notesSlides/notesSlide27.xml" ContentType="application/vnd.openxmlformats-officedocument.presentationml.notesSlide+xml"/>
  <Override PartName="/ppt/tags/tag29.xml" ContentType="application/vnd.openxmlformats-officedocument.presentationml.tags+xml"/>
  <Override PartName="/ppt/notesSlides/notesSlide28.xml" ContentType="application/vnd.openxmlformats-officedocument.presentationml.notesSlide+xml"/>
  <Override PartName="/ppt/tags/tag30.xml" ContentType="application/vnd.openxmlformats-officedocument.presentationml.tags+xml"/>
  <Override PartName="/ppt/notesSlides/notesSlide29.xml" ContentType="application/vnd.openxmlformats-officedocument.presentationml.notesSlide+xml"/>
  <Override PartName="/ppt/tags/tag31.xml" ContentType="application/vnd.openxmlformats-officedocument.presentationml.tags+xml"/>
  <Override PartName="/ppt/notesSlides/notesSlide30.xml" ContentType="application/vnd.openxmlformats-officedocument.presentationml.notesSlide+xml"/>
  <Override PartName="/ppt/tags/tag32.xml" ContentType="application/vnd.openxmlformats-officedocument.presentationml.tags+xml"/>
  <Override PartName="/ppt/notesSlides/notesSlide31.xml" ContentType="application/vnd.openxmlformats-officedocument.presentationml.notesSlide+xml"/>
  <Override PartName="/ppt/tags/tag33.xml" ContentType="application/vnd.openxmlformats-officedocument.presentationml.tags+xml"/>
  <Override PartName="/ppt/notesSlides/notesSlide32.xml" ContentType="application/vnd.openxmlformats-officedocument.presentationml.notesSlide+xml"/>
  <Override PartName="/ppt/tags/tag34.xml" ContentType="application/vnd.openxmlformats-officedocument.presentationml.tags+xml"/>
  <Override PartName="/ppt/notesSlides/notesSlide33.xml" ContentType="application/vnd.openxmlformats-officedocument.presentationml.notesSlide+xml"/>
  <Override PartName="/ppt/tags/tag35.xml" ContentType="application/vnd.openxmlformats-officedocument.presentationml.tags+xml"/>
  <Override PartName="/ppt/notesSlides/notesSlide34.xml" ContentType="application/vnd.openxmlformats-officedocument.presentationml.notesSlide+xml"/>
  <Override PartName="/ppt/tags/tag36.xml" ContentType="application/vnd.openxmlformats-officedocument.presentationml.tags+xml"/>
  <Override PartName="/ppt/notesSlides/notesSlide35.xml" ContentType="application/vnd.openxmlformats-officedocument.presentationml.notesSlide+xml"/>
  <Override PartName="/ppt/tags/tag37.xml" ContentType="application/vnd.openxmlformats-officedocument.presentationml.tags+xml"/>
  <Override PartName="/ppt/notesSlides/notesSlide36.xml" ContentType="application/vnd.openxmlformats-officedocument.presentationml.notesSlide+xml"/>
  <Override PartName="/ppt/tags/tag38.xml" ContentType="application/vnd.openxmlformats-officedocument.presentationml.tags+xml"/>
  <Override PartName="/ppt/notesSlides/notesSlide37.xml" ContentType="application/vnd.openxmlformats-officedocument.presentationml.notesSlide+xml"/>
  <Override PartName="/ppt/tags/tag39.xml" ContentType="application/vnd.openxmlformats-officedocument.presentationml.tags+xml"/>
  <Override PartName="/ppt/notesSlides/notesSlide38.xml" ContentType="application/vnd.openxmlformats-officedocument.presentationml.notesSlide+xml"/>
  <Override PartName="/ppt/tags/tag40.xml" ContentType="application/vnd.openxmlformats-officedocument.presentationml.tags+xml"/>
  <Override PartName="/ppt/notesSlides/notesSlide39.xml" ContentType="application/vnd.openxmlformats-officedocument.presentationml.notesSlide+xml"/>
  <Override PartName="/ppt/tags/tag41.xml" ContentType="application/vnd.openxmlformats-officedocument.presentationml.tags+xml"/>
  <Override PartName="/ppt/notesSlides/notesSlide40.xml" ContentType="application/vnd.openxmlformats-officedocument.presentationml.notesSlide+xml"/>
  <Override PartName="/ppt/tags/tag42.xml" ContentType="application/vnd.openxmlformats-officedocument.presentationml.tags+xml"/>
  <Override PartName="/ppt/notesSlides/notesSlide41.xml" ContentType="application/vnd.openxmlformats-officedocument.presentationml.notesSlide+xml"/>
  <Override PartName="/ppt/tags/tag43.xml" ContentType="application/vnd.openxmlformats-officedocument.presentationml.tags+xml"/>
  <Override PartName="/ppt/notesSlides/notesSlide42.xml" ContentType="application/vnd.openxmlformats-officedocument.presentationml.notesSlide+xml"/>
  <Override PartName="/ppt/tags/tag44.xml" ContentType="application/vnd.openxmlformats-officedocument.presentationml.tags+xml"/>
  <Override PartName="/ppt/notesSlides/notesSlide43.xml" ContentType="application/vnd.openxmlformats-officedocument.presentationml.notesSlide+xml"/>
  <Override PartName="/ppt/tags/tag45.xml" ContentType="application/vnd.openxmlformats-officedocument.presentationml.tags+xml"/>
  <Override PartName="/ppt/notesSlides/notesSlide44.xml" ContentType="application/vnd.openxmlformats-officedocument.presentationml.notesSlide+xml"/>
  <Override PartName="/ppt/tags/tag46.xml" ContentType="application/vnd.openxmlformats-officedocument.presentationml.tags+xml"/>
  <Override PartName="/ppt/notesSlides/notesSlide4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7"/>
  </p:notesMasterIdLst>
  <p:sldIdLst>
    <p:sldId id="256" r:id="rId2"/>
    <p:sldId id="273" r:id="rId3"/>
    <p:sldId id="753" r:id="rId4"/>
    <p:sldId id="704" r:id="rId5"/>
    <p:sldId id="646" r:id="rId6"/>
    <p:sldId id="708" r:id="rId7"/>
    <p:sldId id="673" r:id="rId8"/>
    <p:sldId id="714" r:id="rId9"/>
    <p:sldId id="715" r:id="rId10"/>
    <p:sldId id="705" r:id="rId11"/>
    <p:sldId id="706" r:id="rId12"/>
    <p:sldId id="707" r:id="rId13"/>
    <p:sldId id="647" r:id="rId14"/>
    <p:sldId id="733" r:id="rId15"/>
    <p:sldId id="734" r:id="rId16"/>
    <p:sldId id="737" r:id="rId17"/>
    <p:sldId id="713" r:id="rId18"/>
    <p:sldId id="756" r:id="rId19"/>
    <p:sldId id="648" r:id="rId20"/>
    <p:sldId id="747" r:id="rId21"/>
    <p:sldId id="649" r:id="rId22"/>
    <p:sldId id="650" r:id="rId23"/>
    <p:sldId id="716" r:id="rId24"/>
    <p:sldId id="717" r:id="rId25"/>
    <p:sldId id="651" r:id="rId26"/>
    <p:sldId id="652" r:id="rId27"/>
    <p:sldId id="653" r:id="rId28"/>
    <p:sldId id="743" r:id="rId29"/>
    <p:sldId id="744" r:id="rId30"/>
    <p:sldId id="745" r:id="rId31"/>
    <p:sldId id="746" r:id="rId32"/>
    <p:sldId id="742" r:id="rId33"/>
    <p:sldId id="729" r:id="rId34"/>
    <p:sldId id="738" r:id="rId35"/>
    <p:sldId id="739" r:id="rId36"/>
    <p:sldId id="740" r:id="rId37"/>
    <p:sldId id="748" r:id="rId38"/>
    <p:sldId id="749" r:id="rId39"/>
    <p:sldId id="750" r:id="rId40"/>
    <p:sldId id="751" r:id="rId41"/>
    <p:sldId id="731" r:id="rId42"/>
    <p:sldId id="677" r:id="rId43"/>
    <p:sldId id="752" r:id="rId44"/>
    <p:sldId id="666" r:id="rId45"/>
    <p:sldId id="672" r:id="rId46"/>
  </p:sldIdLst>
  <p:sldSz cx="9144000" cy="6858000" type="screen4x3"/>
  <p:notesSz cx="6858000" cy="9144000"/>
  <p:custDataLst>
    <p:tags r:id="rId48"/>
  </p:custDataLst>
  <p:defaultTextStyle>
    <a:defPPr>
      <a:defRPr lang="nl-NL"/>
    </a:defPPr>
    <a:lvl1pPr algn="l" rtl="0" fontAlgn="base">
      <a:spcBef>
        <a:spcPct val="0"/>
      </a:spcBef>
      <a:spcAft>
        <a:spcPct val="0"/>
      </a:spcAft>
      <a:defRPr kern="1200">
        <a:solidFill>
          <a:schemeClr val="tx1"/>
        </a:solidFill>
        <a:latin typeface="Calibri" pitchFamily="34" charset="0"/>
        <a:ea typeface="+mn-ea"/>
        <a:cs typeface="+mn-cs"/>
      </a:defRPr>
    </a:lvl1pPr>
    <a:lvl2pPr marL="457200" algn="l" rtl="0" fontAlgn="base">
      <a:spcBef>
        <a:spcPct val="0"/>
      </a:spcBef>
      <a:spcAft>
        <a:spcPct val="0"/>
      </a:spcAft>
      <a:defRPr kern="1200">
        <a:solidFill>
          <a:schemeClr val="tx1"/>
        </a:solidFill>
        <a:latin typeface="Calibri" pitchFamily="34" charset="0"/>
        <a:ea typeface="+mn-ea"/>
        <a:cs typeface="+mn-cs"/>
      </a:defRPr>
    </a:lvl2pPr>
    <a:lvl3pPr marL="914400" algn="l" rtl="0" fontAlgn="base">
      <a:spcBef>
        <a:spcPct val="0"/>
      </a:spcBef>
      <a:spcAft>
        <a:spcPct val="0"/>
      </a:spcAft>
      <a:defRPr kern="1200">
        <a:solidFill>
          <a:schemeClr val="tx1"/>
        </a:solidFill>
        <a:latin typeface="Calibri" pitchFamily="34" charset="0"/>
        <a:ea typeface="+mn-ea"/>
        <a:cs typeface="+mn-cs"/>
      </a:defRPr>
    </a:lvl3pPr>
    <a:lvl4pPr marL="1371600" algn="l" rtl="0" fontAlgn="base">
      <a:spcBef>
        <a:spcPct val="0"/>
      </a:spcBef>
      <a:spcAft>
        <a:spcPct val="0"/>
      </a:spcAft>
      <a:defRPr kern="1200">
        <a:solidFill>
          <a:schemeClr val="tx1"/>
        </a:solidFill>
        <a:latin typeface="Calibri" pitchFamily="34" charset="0"/>
        <a:ea typeface="+mn-ea"/>
        <a:cs typeface="+mn-cs"/>
      </a:defRPr>
    </a:lvl4pPr>
    <a:lvl5pPr marL="1828800" algn="l" rtl="0" fontAlgn="base">
      <a:spcBef>
        <a:spcPct val="0"/>
      </a:spcBef>
      <a:spcAft>
        <a:spcPct val="0"/>
      </a:spcAft>
      <a:defRPr kern="1200">
        <a:solidFill>
          <a:schemeClr val="tx1"/>
        </a:solidFill>
        <a:latin typeface="Calibri" pitchFamily="34" charset="0"/>
        <a:ea typeface="+mn-ea"/>
        <a:cs typeface="+mn-cs"/>
      </a:defRPr>
    </a:lvl5pPr>
    <a:lvl6pPr marL="2286000" algn="l" defTabSz="914400" rtl="0" eaLnBrk="1" latinLnBrk="0" hangingPunct="1">
      <a:defRPr kern="1200">
        <a:solidFill>
          <a:schemeClr val="tx1"/>
        </a:solidFill>
        <a:latin typeface="Calibri" pitchFamily="34" charset="0"/>
        <a:ea typeface="+mn-ea"/>
        <a:cs typeface="+mn-cs"/>
      </a:defRPr>
    </a:lvl6pPr>
    <a:lvl7pPr marL="2743200" algn="l" defTabSz="914400" rtl="0" eaLnBrk="1" latinLnBrk="0" hangingPunct="1">
      <a:defRPr kern="1200">
        <a:solidFill>
          <a:schemeClr val="tx1"/>
        </a:solidFill>
        <a:latin typeface="Calibri" pitchFamily="34" charset="0"/>
        <a:ea typeface="+mn-ea"/>
        <a:cs typeface="+mn-cs"/>
      </a:defRPr>
    </a:lvl7pPr>
    <a:lvl8pPr marL="3200400" algn="l" defTabSz="914400" rtl="0" eaLnBrk="1" latinLnBrk="0" hangingPunct="1">
      <a:defRPr kern="1200">
        <a:solidFill>
          <a:schemeClr val="tx1"/>
        </a:solidFill>
        <a:latin typeface="Calibri" pitchFamily="34" charset="0"/>
        <a:ea typeface="+mn-ea"/>
        <a:cs typeface="+mn-cs"/>
      </a:defRPr>
    </a:lvl8pPr>
    <a:lvl9pPr marL="3657600" algn="l" defTabSz="914400" rtl="0" eaLnBrk="1" latinLnBrk="0" hangingPunct="1">
      <a:defRPr kern="1200">
        <a:solidFill>
          <a:schemeClr val="tx1"/>
        </a:solidFill>
        <a:latin typeface="Calibri" pitchFamily="34" charset="0"/>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Vermeulen, Lucie" initials="VL"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3F9C35"/>
    <a:srgbClr val="FFFFFF"/>
    <a:srgbClr val="34B233"/>
    <a:srgbClr val="000000"/>
    <a:srgbClr val="292929"/>
    <a:srgbClr val="D5D2CA"/>
    <a:srgbClr val="005172"/>
    <a:srgbClr val="6AADE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E8034E78-7F5D-4C2E-B375-FC64B27BC917}">
  <a:tblStyle styleId="{5C22544A-7EE6-4342-B048-85BDC9FD1C3A}" styleName="Stijl, gemiddeld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Stijl, gemiddeld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00A15C55-8517-42AA-B614-E9B94910E393}" styleName="Stijl, gemiddeld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073A0DAA-6AF3-43AB-8588-CEC1D06C72B9}" styleName="Stijl, gemiddeld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638B1855-1B75-4FBE-930C-398BA8C253C6}" styleName="Stijl, thema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8034E78-7F5D-4C2E-B375-FC64B27BC917}" styleName="Stijl, donker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F5AB1C69-6EDB-4FF4-983F-18BD219EF322}" styleName="Stijl, gemiddeld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5202B0CA-FC54-4496-8BCA-5EF66A818D29}" styleName="Stijl, donker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18603FDC-E32A-4AB5-989C-0864C3EAD2B8}" styleName="Stijl, thema 2 - Accent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B344D84-9AFB-497E-A393-DC336BA19D2E}" styleName="Stijl, gemiddeld 3 - Accent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 styleId="{85BE263C-DBD7-4A20-BB59-AAB30ACAA65A}" styleName="Stijl, gemiddeld 3 - Accent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6E25E649-3F16-4E02-A733-19D2CDBF48F0}" styleName="Stijl, gemiddeld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8EC20E35-A176-4012-BC5E-935CFFF8708E}" styleName="Stijl, gemiddeld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EB9631B5-78F2-41C9-869B-9F39066F8104}" styleName="Stijl, gemiddeld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74C1A8A3-306A-4EB7-A6B1-4F7E0EB9C5D6}" styleName="Stijl, gemiddeld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2A488322-F2BA-4B5B-9748-0D474271808F}" styleName="Stijl, gemiddeld 3 - Accent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 styleId="{D27102A9-8310-4765-A935-A1911B00CA55}" styleName="Stijl, licht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93296810-A885-4BE3-A3E7-6D5BEEA58F35}" styleName="Stijl, gemiddeld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8A107856-5554-42FB-B03E-39F5DBC370BA}" styleName="Stijl, gemiddeld 4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8FD4443E-F989-4FC4-A0C8-D5A2AF1F390B}" styleName="Stijl, donker 1 - Accent 5">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5"/>
          </a:solidFill>
        </a:fill>
      </a:tcStyle>
    </a:wholeTbl>
    <a:band1H>
      <a:tcStyle>
        <a:tcBdr/>
        <a:fill>
          <a:solidFill>
            <a:schemeClr val="accent5">
              <a:shade val="60000"/>
            </a:schemeClr>
          </a:solidFill>
        </a:fill>
      </a:tcStyle>
    </a:band1H>
    <a:band1V>
      <a:tcStyle>
        <a:tcBdr/>
        <a:fill>
          <a:solidFill>
            <a:schemeClr val="accent5">
              <a:shade val="60000"/>
            </a:schemeClr>
          </a:solidFill>
        </a:fill>
      </a:tcStyle>
    </a:band1V>
    <a:lastCol>
      <a:tcTxStyle b="on"/>
      <a:tcStyle>
        <a:tcBdr>
          <a:left>
            <a:ln w="25400" cmpd="sng">
              <a:solidFill>
                <a:schemeClr val="lt1"/>
              </a:solidFill>
            </a:ln>
          </a:left>
        </a:tcBdr>
        <a:fill>
          <a:solidFill>
            <a:schemeClr val="accent5">
              <a:shade val="60000"/>
            </a:schemeClr>
          </a:solidFill>
        </a:fill>
      </a:tcStyle>
    </a:lastCol>
    <a:firstCol>
      <a:tcTxStyle b="on"/>
      <a:tcStyle>
        <a:tcBdr>
          <a:right>
            <a:ln w="25400" cmpd="sng">
              <a:solidFill>
                <a:schemeClr val="lt1"/>
              </a:solidFill>
            </a:ln>
          </a:right>
        </a:tcBdr>
        <a:fill>
          <a:solidFill>
            <a:schemeClr val="accent5">
              <a:shade val="60000"/>
            </a:schemeClr>
          </a:solidFill>
        </a:fill>
      </a:tcStyle>
    </a:firstCol>
    <a:lastRow>
      <a:tcTxStyle b="on"/>
      <a:tcStyle>
        <a:tcBdr>
          <a:top>
            <a:ln w="25400" cmpd="sng">
              <a:solidFill>
                <a:schemeClr val="lt1"/>
              </a:solidFill>
            </a:ln>
          </a:top>
        </a:tcBdr>
        <a:fill>
          <a:solidFill>
            <a:schemeClr val="accent5">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125E5076-3810-47DD-B79F-674D7AD40C01}" styleName="Stijl, donker 1 - Accent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37CE84F3-28C3-443E-9E96-99CF82512B78}" styleName="Stijl, donker 1 - Accent 2">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2"/>
          </a:solidFill>
        </a:fill>
      </a:tcStyle>
    </a:wholeTbl>
    <a:band1H>
      <a:tcStyle>
        <a:tcBdr/>
        <a:fill>
          <a:solidFill>
            <a:schemeClr val="accent2">
              <a:shade val="60000"/>
            </a:schemeClr>
          </a:solidFill>
        </a:fill>
      </a:tcStyle>
    </a:band1H>
    <a:band1V>
      <a:tcStyle>
        <a:tcBdr/>
        <a:fill>
          <a:solidFill>
            <a:schemeClr val="accent2">
              <a:shade val="60000"/>
            </a:schemeClr>
          </a:solidFill>
        </a:fill>
      </a:tcStyle>
    </a:band1V>
    <a:lastCol>
      <a:tcTxStyle b="on"/>
      <a:tcStyle>
        <a:tcBdr>
          <a:left>
            <a:ln w="25400" cmpd="sng">
              <a:solidFill>
                <a:schemeClr val="lt1"/>
              </a:solidFill>
            </a:ln>
          </a:left>
        </a:tcBdr>
        <a:fill>
          <a:solidFill>
            <a:schemeClr val="accent2">
              <a:shade val="60000"/>
            </a:schemeClr>
          </a:solidFill>
        </a:fill>
      </a:tcStyle>
    </a:lastCol>
    <a:firstCol>
      <a:tcTxStyle b="on"/>
      <a:tcStyle>
        <a:tcBdr>
          <a:right>
            <a:ln w="25400" cmpd="sng">
              <a:solidFill>
                <a:schemeClr val="lt1"/>
              </a:solidFill>
            </a:ln>
          </a:right>
        </a:tcBdr>
        <a:fill>
          <a:solidFill>
            <a:schemeClr val="accent2">
              <a:shade val="60000"/>
            </a:schemeClr>
          </a:solidFill>
        </a:fill>
      </a:tcStyle>
    </a:firstCol>
    <a:lastRow>
      <a:tcTxStyle b="on"/>
      <a:tcStyle>
        <a:tcBdr>
          <a:top>
            <a:ln w="25400" cmpd="sng">
              <a:solidFill>
                <a:schemeClr val="lt1"/>
              </a:solidFill>
            </a:ln>
          </a:top>
        </a:tcBdr>
        <a:fill>
          <a:solidFill>
            <a:schemeClr val="accent2">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D03447BB-5D67-496B-8E87-E561075AD55C}" styleName="Stijl, donker 1 - Accent 3">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3"/>
          </a:solidFill>
        </a:fill>
      </a:tcStyle>
    </a:wholeTbl>
    <a:band1H>
      <a:tcStyle>
        <a:tcBdr/>
        <a:fill>
          <a:solidFill>
            <a:schemeClr val="accent3">
              <a:shade val="60000"/>
            </a:schemeClr>
          </a:solidFill>
        </a:fill>
      </a:tcStyle>
    </a:band1H>
    <a:band1V>
      <a:tcStyle>
        <a:tcBdr/>
        <a:fill>
          <a:solidFill>
            <a:schemeClr val="accent3">
              <a:shade val="60000"/>
            </a:schemeClr>
          </a:solidFill>
        </a:fill>
      </a:tcStyle>
    </a:band1V>
    <a:lastCol>
      <a:tcTxStyle b="on"/>
      <a:tcStyle>
        <a:tcBdr>
          <a:left>
            <a:ln w="25400" cmpd="sng">
              <a:solidFill>
                <a:schemeClr val="lt1"/>
              </a:solidFill>
            </a:ln>
          </a:left>
        </a:tcBdr>
        <a:fill>
          <a:solidFill>
            <a:schemeClr val="accent3">
              <a:shade val="60000"/>
            </a:schemeClr>
          </a:solidFill>
        </a:fill>
      </a:tcStyle>
    </a:lastCol>
    <a:firstCol>
      <a:tcTxStyle b="on"/>
      <a:tcStyle>
        <a:tcBdr>
          <a:right>
            <a:ln w="25400" cmpd="sng">
              <a:solidFill>
                <a:schemeClr val="lt1"/>
              </a:solidFill>
            </a:ln>
          </a:right>
        </a:tcBdr>
        <a:fill>
          <a:solidFill>
            <a:schemeClr val="accent3">
              <a:shade val="60000"/>
            </a:schemeClr>
          </a:solidFill>
        </a:fill>
      </a:tcStyle>
    </a:firstCol>
    <a:lastRow>
      <a:tcTxStyle b="on"/>
      <a:tcStyle>
        <a:tcBdr>
          <a:top>
            <a:ln w="25400" cmpd="sng">
              <a:solidFill>
                <a:schemeClr val="lt1"/>
              </a:solidFill>
            </a:ln>
          </a:top>
        </a:tcBdr>
        <a:fill>
          <a:solidFill>
            <a:schemeClr val="accent3">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E929F9F4-4A8F-4326-A1B4-22849713DDAB}" styleName="Stijl, donker 1 - Accent 4">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4"/>
          </a:solidFill>
        </a:fill>
      </a:tcStyle>
    </a:wholeTbl>
    <a:band1H>
      <a:tcStyle>
        <a:tcBdr/>
        <a:fill>
          <a:solidFill>
            <a:schemeClr val="accent4">
              <a:shade val="60000"/>
            </a:schemeClr>
          </a:solidFill>
        </a:fill>
      </a:tcStyle>
    </a:band1H>
    <a:band1V>
      <a:tcStyle>
        <a:tcBdr/>
        <a:fill>
          <a:solidFill>
            <a:schemeClr val="accent4">
              <a:shade val="60000"/>
            </a:schemeClr>
          </a:solidFill>
        </a:fill>
      </a:tcStyle>
    </a:band1V>
    <a:lastCol>
      <a:tcTxStyle b="on"/>
      <a:tcStyle>
        <a:tcBdr>
          <a:left>
            <a:ln w="25400" cmpd="sng">
              <a:solidFill>
                <a:schemeClr val="lt1"/>
              </a:solidFill>
            </a:ln>
          </a:left>
        </a:tcBdr>
        <a:fill>
          <a:solidFill>
            <a:schemeClr val="accent4">
              <a:shade val="60000"/>
            </a:schemeClr>
          </a:solidFill>
        </a:fill>
      </a:tcStyle>
    </a:lastCol>
    <a:firstCol>
      <a:tcTxStyle b="on"/>
      <a:tcStyle>
        <a:tcBdr>
          <a:right>
            <a:ln w="25400" cmpd="sng">
              <a:solidFill>
                <a:schemeClr val="lt1"/>
              </a:solidFill>
            </a:ln>
          </a:right>
        </a:tcBdr>
        <a:fill>
          <a:solidFill>
            <a:schemeClr val="accent4">
              <a:shade val="60000"/>
            </a:schemeClr>
          </a:solidFill>
        </a:fill>
      </a:tcStyle>
    </a:firstCol>
    <a:lastRow>
      <a:tcTxStyle b="on"/>
      <a:tcStyle>
        <a:tcBdr>
          <a:top>
            <a:ln w="25400" cmpd="sng">
              <a:solidFill>
                <a:schemeClr val="lt1"/>
              </a:solidFill>
            </a:ln>
          </a:top>
        </a:tcBdr>
        <a:fill>
          <a:solidFill>
            <a:schemeClr val="accent4">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9DCAF9ED-07DC-4A11-8D7F-57B35C25682E}" styleName="Stijl, gemiddeld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21E4AEA4-8DFA-4A89-87EB-49C32662AFE0}" styleName="Stijl, gemiddeld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16D9F66E-5EB9-4882-86FB-DCBF35E3C3E4}" styleName="Stijl, gemiddeld 4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7E9639D4-E3E2-4D34-9284-5A2195B3D0D7}" styleName="Stijl, licht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9734" autoAdjust="0"/>
    <p:restoredTop sz="82667" autoAdjust="0"/>
  </p:normalViewPr>
  <p:slideViewPr>
    <p:cSldViewPr snapToGrid="0" showGuides="1">
      <p:cViewPr varScale="1">
        <p:scale>
          <a:sx n="69" d="100"/>
          <a:sy n="69" d="100"/>
        </p:scale>
        <p:origin x="-1147" y="-77"/>
      </p:cViewPr>
      <p:guideLst>
        <p:guide orient="horz" pos="1219"/>
        <p:guide orient="horz" pos="147"/>
        <p:guide orient="horz"/>
        <p:guide orient="horz" pos="3756"/>
        <p:guide pos="339"/>
        <p:guide pos="5633"/>
      </p:guideLst>
    </p:cSldViewPr>
  </p:slideViewPr>
  <p:notesTextViewPr>
    <p:cViewPr>
      <p:scale>
        <a:sx n="75" d="100"/>
        <a:sy n="75"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notesMaster" Target="notesMasters/notesMaster1.xml"/><Relationship Id="rId50"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ags" Target="tags/tag1.xml"/><Relationship Id="rId8" Type="http://schemas.openxmlformats.org/officeDocument/2006/relationships/slide" Target="slides/slide7.xml"/><Relationship Id="rId51"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nl-NL"/>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CAC61C3-A8C1-4316-A1AB-2720218D43D9}" type="datetimeFigureOut">
              <a:rPr lang="nl-NL" smtClean="0"/>
              <a:pPr/>
              <a:t>16-6-2014</a:t>
            </a:fld>
            <a:endParaRPr lang="nl-NL"/>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nl-NL"/>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nl-NL"/>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nl-NL"/>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B9B733F-8C35-43FB-A0DA-DAD574EEFF87}" type="slidenum">
              <a:rPr lang="nl-NL" smtClean="0"/>
              <a:pPr/>
              <a:t>‹#›</a:t>
            </a:fld>
            <a:endParaRPr lang="nl-NL"/>
          </a:p>
        </p:txBody>
      </p:sp>
    </p:spTree>
    <p:extLst>
      <p:ext uri="{BB962C8B-B14F-4D97-AF65-F5344CB8AC3E}">
        <p14:creationId xmlns:p14="http://schemas.microsoft.com/office/powerpoint/2010/main" val="215796605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normAutofit/>
          </a:bodyPr>
          <a:lstStyle/>
          <a:p>
            <a:endParaRPr lang="nl-NL"/>
          </a:p>
        </p:txBody>
      </p:sp>
      <p:sp>
        <p:nvSpPr>
          <p:cNvPr id="4" name="Tijdelijke aanduiding voor dianummer 3"/>
          <p:cNvSpPr>
            <a:spLocks noGrp="1"/>
          </p:cNvSpPr>
          <p:nvPr>
            <p:ph type="sldNum" sz="quarter" idx="10"/>
          </p:nvPr>
        </p:nvSpPr>
        <p:spPr/>
        <p:txBody>
          <a:bodyPr/>
          <a:lstStyle/>
          <a:p>
            <a:fld id="{8B9B733F-8C35-43FB-A0DA-DAD574EEFF87}" type="slidenum">
              <a:rPr lang="nl-NL" smtClean="0"/>
              <a:pPr/>
              <a:t>1</a:t>
            </a:fld>
            <a:endParaRPr lang="nl-NL"/>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normAutofit/>
          </a:bodyPr>
          <a:lstStyle/>
          <a:p>
            <a:endParaRPr lang="nl-NL"/>
          </a:p>
        </p:txBody>
      </p:sp>
      <p:sp>
        <p:nvSpPr>
          <p:cNvPr id="4" name="Tijdelijke aanduiding voor dianummer 3"/>
          <p:cNvSpPr>
            <a:spLocks noGrp="1"/>
          </p:cNvSpPr>
          <p:nvPr>
            <p:ph type="sldNum" sz="quarter" idx="10"/>
          </p:nvPr>
        </p:nvSpPr>
        <p:spPr/>
        <p:txBody>
          <a:bodyPr/>
          <a:lstStyle/>
          <a:p>
            <a:fld id="{8B9B733F-8C35-43FB-A0DA-DAD574EEFF87}" type="slidenum">
              <a:rPr lang="nl-NL" smtClean="0"/>
              <a:pPr/>
              <a:t>10</a:t>
            </a:fld>
            <a:endParaRPr lang="nl-NL"/>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normAutofit/>
          </a:bodyPr>
          <a:lstStyle/>
          <a:p>
            <a:endParaRPr lang="nl-NL"/>
          </a:p>
        </p:txBody>
      </p:sp>
      <p:sp>
        <p:nvSpPr>
          <p:cNvPr id="4" name="Tijdelijke aanduiding voor dianummer 3"/>
          <p:cNvSpPr>
            <a:spLocks noGrp="1"/>
          </p:cNvSpPr>
          <p:nvPr>
            <p:ph type="sldNum" sz="quarter" idx="10"/>
          </p:nvPr>
        </p:nvSpPr>
        <p:spPr/>
        <p:txBody>
          <a:bodyPr/>
          <a:lstStyle/>
          <a:p>
            <a:fld id="{8B9B733F-8C35-43FB-A0DA-DAD574EEFF87}" type="slidenum">
              <a:rPr lang="nl-NL" smtClean="0"/>
              <a:pPr/>
              <a:t>11</a:t>
            </a:fld>
            <a:endParaRPr lang="nl-NL"/>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normAutofit/>
          </a:bodyPr>
          <a:lstStyle/>
          <a:p>
            <a:endParaRPr lang="nl-NL"/>
          </a:p>
        </p:txBody>
      </p:sp>
      <p:sp>
        <p:nvSpPr>
          <p:cNvPr id="4" name="Tijdelijke aanduiding voor dianummer 3"/>
          <p:cNvSpPr>
            <a:spLocks noGrp="1"/>
          </p:cNvSpPr>
          <p:nvPr>
            <p:ph type="sldNum" sz="quarter" idx="10"/>
          </p:nvPr>
        </p:nvSpPr>
        <p:spPr/>
        <p:txBody>
          <a:bodyPr/>
          <a:lstStyle/>
          <a:p>
            <a:fld id="{8B9B733F-8C35-43FB-A0DA-DAD574EEFF87}" type="slidenum">
              <a:rPr lang="nl-NL" smtClean="0"/>
              <a:pPr/>
              <a:t>12</a:t>
            </a:fld>
            <a:endParaRPr lang="nl-NL"/>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Slide Image Placeholder 1"/>
          <p:cNvSpPr>
            <a:spLocks noGrp="1" noRot="1" noChangeAspect="1" noTextEdit="1"/>
          </p:cNvSpPr>
          <p:nvPr>
            <p:ph type="sldImg"/>
          </p:nvPr>
        </p:nvSpPr>
        <p:spPr bwMode="auto">
          <a:xfrm>
            <a:off x="1143000" y="685800"/>
            <a:ext cx="4572000" cy="3429000"/>
          </a:xfrm>
          <a:noFill/>
          <a:ln>
            <a:solidFill>
              <a:srgbClr val="000000"/>
            </a:solidFill>
            <a:miter lim="800000"/>
            <a:headEnd/>
            <a:tailEnd/>
          </a:ln>
        </p:spPr>
      </p:sp>
      <p:sp>
        <p:nvSpPr>
          <p:cNvPr id="19458"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nl-NL" smtClean="0"/>
          </a:p>
        </p:txBody>
      </p:sp>
      <p:sp>
        <p:nvSpPr>
          <p:cNvPr id="35844"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a:defRPr/>
            </a:pPr>
            <a:fld id="{6EDBB44E-7E09-4837-8949-4F4A700E7176}" type="slidenum">
              <a:rPr lang="nl-NL"/>
              <a:pPr>
                <a:defRPr/>
              </a:pPr>
              <a:t>13</a:t>
            </a:fld>
            <a:endParaRPr lang="nl-NL"/>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Tijdelijke aanduiding voor dia-afbeelding 1"/>
          <p:cNvSpPr>
            <a:spLocks noGrp="1" noRot="1" noChangeAspect="1" noTextEdit="1"/>
          </p:cNvSpPr>
          <p:nvPr>
            <p:ph type="sldImg"/>
          </p:nvPr>
        </p:nvSpPr>
        <p:spPr>
          <a:xfrm>
            <a:off x="1143000" y="685800"/>
            <a:ext cx="4572000" cy="3429000"/>
          </a:xfrm>
          <a:ln/>
        </p:spPr>
      </p:sp>
      <p:sp>
        <p:nvSpPr>
          <p:cNvPr id="112643" name="Tijdelijke aanduiding voor notities 2"/>
          <p:cNvSpPr>
            <a:spLocks noGrp="1"/>
          </p:cNvSpPr>
          <p:nvPr>
            <p:ph type="body" idx="1"/>
          </p:nvPr>
        </p:nvSpPr>
        <p:spPr>
          <a:noFill/>
          <a:ln/>
        </p:spPr>
        <p:txBody>
          <a:bodyPr/>
          <a:lstStyle/>
          <a:p>
            <a:endParaRPr lang="nl-NL" smtClean="0"/>
          </a:p>
        </p:txBody>
      </p:sp>
      <p:sp>
        <p:nvSpPr>
          <p:cNvPr id="93188" name="Tijdelijke aanduiding voor dianummer 3"/>
          <p:cNvSpPr>
            <a:spLocks noGrp="1"/>
          </p:cNvSpPr>
          <p:nvPr>
            <p:ph type="sldNum" sz="quarter" idx="5"/>
          </p:nvPr>
        </p:nvSpPr>
        <p:spPr/>
        <p:txBody>
          <a:bodyPr/>
          <a:lstStyle/>
          <a:p>
            <a:pPr>
              <a:defRPr/>
            </a:pPr>
            <a:fld id="{FDD997E1-EE6F-42BC-8011-3B9EC671A600}" type="slidenum">
              <a:rPr lang="nl-NL" smtClean="0"/>
              <a:pPr>
                <a:defRPr/>
              </a:pPr>
              <a:t>14</a:t>
            </a:fld>
            <a:endParaRPr lang="nl-NL"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1143000" y="685800"/>
            <a:ext cx="4572000" cy="3429000"/>
          </a:xfrm>
        </p:spPr>
      </p:sp>
      <p:sp>
        <p:nvSpPr>
          <p:cNvPr id="3" name="Tijdelijke aanduiding voor notities 2"/>
          <p:cNvSpPr>
            <a:spLocks noGrp="1"/>
          </p:cNvSpPr>
          <p:nvPr>
            <p:ph type="body" idx="1"/>
          </p:nvPr>
        </p:nvSpPr>
        <p:spPr/>
        <p:txBody>
          <a:bodyPr>
            <a:normAutofit/>
          </a:bodyPr>
          <a:lstStyle/>
          <a:p>
            <a:endParaRPr lang="nl-NL"/>
          </a:p>
        </p:txBody>
      </p:sp>
      <p:sp>
        <p:nvSpPr>
          <p:cNvPr id="4" name="Tijdelijke aanduiding voor dianummer 3"/>
          <p:cNvSpPr>
            <a:spLocks noGrp="1"/>
          </p:cNvSpPr>
          <p:nvPr>
            <p:ph type="sldNum" sz="quarter" idx="10"/>
          </p:nvPr>
        </p:nvSpPr>
        <p:spPr/>
        <p:txBody>
          <a:bodyPr/>
          <a:lstStyle/>
          <a:p>
            <a:fld id="{14DCB067-DC98-4C05-AAD3-0D6F72F63D3A}" type="slidenum">
              <a:rPr lang="nl-NL" smtClean="0"/>
              <a:pPr/>
              <a:t>15</a:t>
            </a:fld>
            <a:endParaRPr lang="nl-NL"/>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p:cNvSpPr>
            <a:spLocks noGrp="1" noRot="1" noChangeAspect="1" noTextEdit="1"/>
          </p:cNvSpPr>
          <p:nvPr>
            <p:ph type="sldImg"/>
          </p:nvPr>
        </p:nvSpPr>
        <p:spPr bwMode="auto">
          <a:xfrm>
            <a:off x="1143000" y="685800"/>
            <a:ext cx="4572000" cy="3429000"/>
          </a:xfrm>
          <a:noFill/>
          <a:ln>
            <a:solidFill>
              <a:srgbClr val="000000"/>
            </a:solidFill>
            <a:miter lim="800000"/>
            <a:headEnd/>
            <a:tailEnd/>
          </a:ln>
        </p:spPr>
      </p:sp>
      <p:sp>
        <p:nvSpPr>
          <p:cNvPr id="2662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nl-NL" smtClean="0"/>
          </a:p>
        </p:txBody>
      </p:sp>
      <p:sp>
        <p:nvSpPr>
          <p:cNvPr id="26628"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248BEA3F-6FB4-4D0A-A373-6C9A3B7E01D7}" type="slidenum">
              <a:rPr lang="nl-NL" smtClean="0"/>
              <a:pPr/>
              <a:t>16</a:t>
            </a:fld>
            <a:endParaRPr lang="nl-NL"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normAutofit/>
          </a:bodyPr>
          <a:lstStyle/>
          <a:p>
            <a:endParaRPr lang="nl-NL" dirty="0"/>
          </a:p>
        </p:txBody>
      </p:sp>
      <p:sp>
        <p:nvSpPr>
          <p:cNvPr id="4" name="Tijdelijke aanduiding voor dianummer 3"/>
          <p:cNvSpPr>
            <a:spLocks noGrp="1"/>
          </p:cNvSpPr>
          <p:nvPr>
            <p:ph type="sldNum" sz="quarter" idx="10"/>
          </p:nvPr>
        </p:nvSpPr>
        <p:spPr/>
        <p:txBody>
          <a:bodyPr/>
          <a:lstStyle/>
          <a:p>
            <a:fld id="{8B9B733F-8C35-43FB-A0DA-DAD574EEFF87}" type="slidenum">
              <a:rPr lang="nl-NL" smtClean="0"/>
              <a:pPr/>
              <a:t>17</a:t>
            </a:fld>
            <a:endParaRPr lang="nl-NL"/>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normAutofit/>
          </a:bodyPr>
          <a:lstStyle/>
          <a:p>
            <a:endParaRPr lang="nl-NL"/>
          </a:p>
        </p:txBody>
      </p:sp>
      <p:sp>
        <p:nvSpPr>
          <p:cNvPr id="4" name="Tijdelijke aanduiding voor dianummer 3"/>
          <p:cNvSpPr>
            <a:spLocks noGrp="1"/>
          </p:cNvSpPr>
          <p:nvPr>
            <p:ph type="sldNum" sz="quarter" idx="10"/>
          </p:nvPr>
        </p:nvSpPr>
        <p:spPr/>
        <p:txBody>
          <a:bodyPr/>
          <a:lstStyle/>
          <a:p>
            <a:fld id="{8B9B733F-8C35-43FB-A0DA-DAD574EEFF87}" type="slidenum">
              <a:rPr lang="nl-NL" smtClean="0"/>
              <a:pPr/>
              <a:t>18</a:t>
            </a:fld>
            <a:endParaRPr lang="nl-NL"/>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1143000" y="685800"/>
            <a:ext cx="4572000" cy="3429000"/>
          </a:xfrm>
        </p:spPr>
      </p:sp>
      <p:sp>
        <p:nvSpPr>
          <p:cNvPr id="3" name="Tijdelijke aanduiding voor notities 2"/>
          <p:cNvSpPr>
            <a:spLocks noGrp="1"/>
          </p:cNvSpPr>
          <p:nvPr>
            <p:ph type="body" idx="1"/>
          </p:nvPr>
        </p:nvSpPr>
        <p:spPr/>
        <p:txBody>
          <a:bodyPr>
            <a:normAutofit/>
          </a:bodyPr>
          <a:lstStyle/>
          <a:p>
            <a:endParaRPr lang="nl-NL"/>
          </a:p>
        </p:txBody>
      </p:sp>
      <p:sp>
        <p:nvSpPr>
          <p:cNvPr id="4" name="Tijdelijke aanduiding voor dianummer 3"/>
          <p:cNvSpPr>
            <a:spLocks noGrp="1"/>
          </p:cNvSpPr>
          <p:nvPr>
            <p:ph type="sldNum" sz="quarter" idx="10"/>
          </p:nvPr>
        </p:nvSpPr>
        <p:spPr/>
        <p:txBody>
          <a:bodyPr/>
          <a:lstStyle/>
          <a:p>
            <a:pPr>
              <a:defRPr/>
            </a:pPr>
            <a:fld id="{94F82FF2-17B6-4A0A-AD7C-FA7A1DAFA20A}" type="slidenum">
              <a:rPr lang="nl-NL" smtClean="0"/>
              <a:pPr>
                <a:defRPr/>
              </a:pPr>
              <a:t>19</a:t>
            </a:fld>
            <a:endParaRPr lang="nl-NL"/>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Tijdelijke aanduiding voor dia-afbeelding 1"/>
          <p:cNvSpPr>
            <a:spLocks noGrp="1" noRot="1" noChangeAspect="1" noTextEdit="1"/>
          </p:cNvSpPr>
          <p:nvPr>
            <p:ph type="sldImg"/>
          </p:nvPr>
        </p:nvSpPr>
        <p:spPr>
          <a:xfrm>
            <a:off x="1143000" y="685800"/>
            <a:ext cx="4572000" cy="3429000"/>
          </a:xfrm>
          <a:ln/>
        </p:spPr>
      </p:sp>
      <p:sp>
        <p:nvSpPr>
          <p:cNvPr id="62467" name="Tijdelijke aanduiding voor notities 2"/>
          <p:cNvSpPr>
            <a:spLocks noGrp="1"/>
          </p:cNvSpPr>
          <p:nvPr>
            <p:ph type="body" idx="1"/>
          </p:nvPr>
        </p:nvSpPr>
        <p:spPr>
          <a:noFill/>
          <a:ln/>
        </p:spPr>
        <p:txBody>
          <a:bodyPr/>
          <a:lstStyle/>
          <a:p>
            <a:pPr eaLnBrk="1" hangingPunct="1"/>
            <a:endParaRPr lang="nl-NL" smtClean="0"/>
          </a:p>
        </p:txBody>
      </p:sp>
      <p:sp>
        <p:nvSpPr>
          <p:cNvPr id="55300" name="Tijdelijke aanduiding voor dianummer 3"/>
          <p:cNvSpPr>
            <a:spLocks noGrp="1"/>
          </p:cNvSpPr>
          <p:nvPr>
            <p:ph type="sldNum" sz="quarter" idx="5"/>
          </p:nvPr>
        </p:nvSpPr>
        <p:spPr/>
        <p:txBody>
          <a:bodyPr/>
          <a:lstStyle/>
          <a:p>
            <a:pPr>
              <a:defRPr/>
            </a:pPr>
            <a:fld id="{80585DD6-7AEE-4B1E-8388-765BCC132C73}" type="slidenum">
              <a:rPr lang="en-US" smtClean="0"/>
              <a:pPr>
                <a:defRPr/>
              </a:pPr>
              <a:t>2</a:t>
            </a:fld>
            <a:endParaRPr lang="en-US"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normAutofit/>
          </a:bodyPr>
          <a:lstStyle/>
          <a:p>
            <a:endParaRPr lang="nl-NL"/>
          </a:p>
        </p:txBody>
      </p:sp>
      <p:sp>
        <p:nvSpPr>
          <p:cNvPr id="4" name="Tijdelijke aanduiding voor dianummer 3"/>
          <p:cNvSpPr>
            <a:spLocks noGrp="1"/>
          </p:cNvSpPr>
          <p:nvPr>
            <p:ph type="sldNum" sz="quarter" idx="10"/>
          </p:nvPr>
        </p:nvSpPr>
        <p:spPr/>
        <p:txBody>
          <a:bodyPr/>
          <a:lstStyle/>
          <a:p>
            <a:fld id="{8B9B733F-8C35-43FB-A0DA-DAD574EEFF87}" type="slidenum">
              <a:rPr lang="nl-NL" smtClean="0"/>
              <a:pPr/>
              <a:t>20</a:t>
            </a:fld>
            <a:endParaRPr lang="nl-NL"/>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1143000" y="685800"/>
            <a:ext cx="4572000" cy="3429000"/>
          </a:xfrm>
        </p:spPr>
      </p:sp>
      <p:sp>
        <p:nvSpPr>
          <p:cNvPr id="3" name="Tijdelijke aanduiding voor notities 2"/>
          <p:cNvSpPr>
            <a:spLocks noGrp="1"/>
          </p:cNvSpPr>
          <p:nvPr>
            <p:ph type="body" idx="1"/>
          </p:nvPr>
        </p:nvSpPr>
        <p:spPr/>
        <p:txBody>
          <a:bodyPr>
            <a:normAutofit/>
          </a:bodyPr>
          <a:lstStyle/>
          <a:p>
            <a:endParaRPr lang="nl-NL"/>
          </a:p>
        </p:txBody>
      </p:sp>
      <p:sp>
        <p:nvSpPr>
          <p:cNvPr id="4" name="Tijdelijke aanduiding voor dianummer 3"/>
          <p:cNvSpPr>
            <a:spLocks noGrp="1"/>
          </p:cNvSpPr>
          <p:nvPr>
            <p:ph type="sldNum" sz="quarter" idx="10"/>
          </p:nvPr>
        </p:nvSpPr>
        <p:spPr/>
        <p:txBody>
          <a:bodyPr/>
          <a:lstStyle/>
          <a:p>
            <a:pPr>
              <a:defRPr/>
            </a:pPr>
            <a:fld id="{94F82FF2-17B6-4A0A-AD7C-FA7A1DAFA20A}" type="slidenum">
              <a:rPr lang="nl-NL" smtClean="0"/>
              <a:pPr>
                <a:defRPr/>
              </a:pPr>
              <a:t>21</a:t>
            </a:fld>
            <a:endParaRPr lang="nl-NL"/>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jdelijke aanduiding voor dia-afbeelding 1"/>
          <p:cNvSpPr>
            <a:spLocks noGrp="1" noRot="1" noChangeAspect="1" noTextEdit="1"/>
          </p:cNvSpPr>
          <p:nvPr>
            <p:ph type="sldImg"/>
          </p:nvPr>
        </p:nvSpPr>
        <p:spPr>
          <a:xfrm>
            <a:off x="1143000" y="685800"/>
            <a:ext cx="4572000" cy="3429000"/>
          </a:xfrm>
          <a:ln/>
        </p:spPr>
      </p:sp>
      <p:sp>
        <p:nvSpPr>
          <p:cNvPr id="26627" name="Tijdelijke aanduiding voor notiti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mtClean="0"/>
              <a:t>Vanaf 1991 cumulatief (opgeteld): in 2050 2 miljoen keer iemand met een erithema migrans bij de aanname dat de toename zich voortzet als in de voorgaande jaren. Gegevens uit 1994, 2001, 2005 en 2009. 1994: 6.000 x rode ring. 2001: 12.000x. 2005: 17.000x. 2009: 22.000. In 2009 bijna verviervoudigd ten opzichte van 1994.</a:t>
            </a:r>
          </a:p>
        </p:txBody>
      </p:sp>
      <p:sp>
        <p:nvSpPr>
          <p:cNvPr id="26628" name="Tijdelijke aanduiding voor dianumm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400" b="1" i="1" u="sng">
                <a:solidFill>
                  <a:schemeClr val="tx1"/>
                </a:solidFill>
                <a:latin typeface="News Gothic" pitchFamily="34" charset="0"/>
              </a:defRPr>
            </a:lvl1pPr>
            <a:lvl2pPr marL="742950" indent="-285750">
              <a:defRPr sz="1400" b="1" i="1" u="sng">
                <a:solidFill>
                  <a:schemeClr val="tx1"/>
                </a:solidFill>
                <a:latin typeface="News Gothic" pitchFamily="34" charset="0"/>
              </a:defRPr>
            </a:lvl2pPr>
            <a:lvl3pPr marL="1143000" indent="-228600">
              <a:defRPr sz="1400" b="1" i="1" u="sng">
                <a:solidFill>
                  <a:schemeClr val="tx1"/>
                </a:solidFill>
                <a:latin typeface="News Gothic" pitchFamily="34" charset="0"/>
              </a:defRPr>
            </a:lvl3pPr>
            <a:lvl4pPr marL="1600200" indent="-228600">
              <a:defRPr sz="1400" b="1" i="1" u="sng">
                <a:solidFill>
                  <a:schemeClr val="tx1"/>
                </a:solidFill>
                <a:latin typeface="News Gothic" pitchFamily="34" charset="0"/>
              </a:defRPr>
            </a:lvl4pPr>
            <a:lvl5pPr marL="2057400" indent="-228600">
              <a:defRPr sz="1400" b="1" i="1" u="sng">
                <a:solidFill>
                  <a:schemeClr val="tx1"/>
                </a:solidFill>
                <a:latin typeface="News Gothic" pitchFamily="34" charset="0"/>
              </a:defRPr>
            </a:lvl5pPr>
            <a:lvl6pPr marL="2514600" indent="-228600" eaLnBrk="0" fontAlgn="base" hangingPunct="0">
              <a:spcBef>
                <a:spcPct val="0"/>
              </a:spcBef>
              <a:spcAft>
                <a:spcPct val="0"/>
              </a:spcAft>
              <a:defRPr sz="1400" b="1" i="1" u="sng">
                <a:solidFill>
                  <a:schemeClr val="tx1"/>
                </a:solidFill>
                <a:latin typeface="News Gothic" pitchFamily="34" charset="0"/>
              </a:defRPr>
            </a:lvl6pPr>
            <a:lvl7pPr marL="2971800" indent="-228600" eaLnBrk="0" fontAlgn="base" hangingPunct="0">
              <a:spcBef>
                <a:spcPct val="0"/>
              </a:spcBef>
              <a:spcAft>
                <a:spcPct val="0"/>
              </a:spcAft>
              <a:defRPr sz="1400" b="1" i="1" u="sng">
                <a:solidFill>
                  <a:schemeClr val="tx1"/>
                </a:solidFill>
                <a:latin typeface="News Gothic" pitchFamily="34" charset="0"/>
              </a:defRPr>
            </a:lvl7pPr>
            <a:lvl8pPr marL="3429000" indent="-228600" eaLnBrk="0" fontAlgn="base" hangingPunct="0">
              <a:spcBef>
                <a:spcPct val="0"/>
              </a:spcBef>
              <a:spcAft>
                <a:spcPct val="0"/>
              </a:spcAft>
              <a:defRPr sz="1400" b="1" i="1" u="sng">
                <a:solidFill>
                  <a:schemeClr val="tx1"/>
                </a:solidFill>
                <a:latin typeface="News Gothic" pitchFamily="34" charset="0"/>
              </a:defRPr>
            </a:lvl8pPr>
            <a:lvl9pPr marL="3886200" indent="-228600" eaLnBrk="0" fontAlgn="base" hangingPunct="0">
              <a:spcBef>
                <a:spcPct val="0"/>
              </a:spcBef>
              <a:spcAft>
                <a:spcPct val="0"/>
              </a:spcAft>
              <a:defRPr sz="1400" b="1" i="1" u="sng">
                <a:solidFill>
                  <a:schemeClr val="tx1"/>
                </a:solidFill>
                <a:latin typeface="News Gothic" pitchFamily="34" charset="0"/>
              </a:defRPr>
            </a:lvl9pPr>
          </a:lstStyle>
          <a:p>
            <a:fld id="{FFA585C6-DB90-4B65-ADA5-A34F54FE5BEA}" type="slidenum">
              <a:rPr lang="nl-NL" sz="1200" b="0" i="0" u="none" smtClean="0">
                <a:latin typeface="Times New Roman" pitchFamily="18" charset="0"/>
              </a:rPr>
              <a:pPr/>
              <a:t>22</a:t>
            </a:fld>
            <a:endParaRPr lang="nl-NL" sz="1200" b="0" i="0" u="none" smtClean="0">
              <a:latin typeface="Times New Roman" pitchFamily="18" charset="0"/>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normAutofit/>
          </a:bodyPr>
          <a:lstStyle/>
          <a:p>
            <a:endParaRPr lang="nl-NL"/>
          </a:p>
        </p:txBody>
      </p:sp>
      <p:sp>
        <p:nvSpPr>
          <p:cNvPr id="4" name="Tijdelijke aanduiding voor dianummer 3"/>
          <p:cNvSpPr>
            <a:spLocks noGrp="1"/>
          </p:cNvSpPr>
          <p:nvPr>
            <p:ph type="sldNum" sz="quarter" idx="10"/>
          </p:nvPr>
        </p:nvSpPr>
        <p:spPr/>
        <p:txBody>
          <a:bodyPr/>
          <a:lstStyle/>
          <a:p>
            <a:fld id="{8B9B733F-8C35-43FB-A0DA-DAD574EEFF87}" type="slidenum">
              <a:rPr lang="nl-NL" smtClean="0"/>
              <a:pPr/>
              <a:t>23</a:t>
            </a:fld>
            <a:endParaRPr lang="nl-NL"/>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normAutofit/>
          </a:bodyPr>
          <a:lstStyle/>
          <a:p>
            <a:r>
              <a:rPr lang="en-GB" sz="1200" b="0" kern="1200" dirty="0" smtClean="0">
                <a:solidFill>
                  <a:schemeClr val="tx1"/>
                </a:solidFill>
                <a:effectLst/>
                <a:latin typeface="+mn-lt"/>
                <a:ea typeface="+mn-ea"/>
                <a:cs typeface="+mn-cs"/>
              </a:rPr>
              <a:t>Rood: </a:t>
            </a:r>
            <a:r>
              <a:rPr lang="en-GB" sz="1200" b="0" kern="1200" dirty="0" err="1" smtClean="0">
                <a:solidFill>
                  <a:schemeClr val="tx1"/>
                </a:solidFill>
                <a:effectLst/>
                <a:latin typeface="+mn-lt"/>
                <a:ea typeface="+mn-ea"/>
                <a:cs typeface="+mn-cs"/>
              </a:rPr>
              <a:t>Definierte</a:t>
            </a:r>
            <a:r>
              <a:rPr lang="en-GB" sz="1200" b="0" kern="1200" dirty="0" smtClean="0">
                <a:solidFill>
                  <a:schemeClr val="tx1"/>
                </a:solidFill>
                <a:effectLst/>
                <a:latin typeface="+mn-lt"/>
                <a:ea typeface="+mn-ea"/>
                <a:cs typeface="+mn-cs"/>
              </a:rPr>
              <a:t> </a:t>
            </a:r>
            <a:r>
              <a:rPr lang="en-GB" sz="1200" b="1" kern="1200" dirty="0" smtClean="0">
                <a:solidFill>
                  <a:schemeClr val="tx1"/>
                </a:solidFill>
                <a:effectLst/>
                <a:latin typeface="+mn-lt"/>
                <a:ea typeface="+mn-ea"/>
                <a:cs typeface="+mn-cs"/>
              </a:rPr>
              <a:t>FSME-</a:t>
            </a:r>
            <a:r>
              <a:rPr lang="en-GB" sz="1200" b="1" kern="1200" dirty="0" err="1" smtClean="0">
                <a:solidFill>
                  <a:schemeClr val="tx1"/>
                </a:solidFill>
                <a:effectLst/>
                <a:latin typeface="+mn-lt"/>
                <a:ea typeface="+mn-ea"/>
                <a:cs typeface="+mn-cs"/>
              </a:rPr>
              <a:t>Risiko</a:t>
            </a:r>
            <a:r>
              <a:rPr lang="en-GB" sz="1200" b="1" kern="1200" dirty="0" smtClean="0">
                <a:solidFill>
                  <a:schemeClr val="tx1"/>
                </a:solidFill>
                <a:effectLst/>
                <a:latin typeface="+mn-lt"/>
                <a:ea typeface="+mn-ea"/>
                <a:cs typeface="+mn-cs"/>
              </a:rPr>
              <a:t>-</a:t>
            </a:r>
            <a:r>
              <a:rPr lang="en-GB" sz="1200" b="1" kern="1200" dirty="0" err="1" smtClean="0">
                <a:solidFill>
                  <a:schemeClr val="tx1"/>
                </a:solidFill>
                <a:effectLst/>
                <a:latin typeface="+mn-lt"/>
                <a:ea typeface="+mn-ea"/>
                <a:cs typeface="+mn-cs"/>
              </a:rPr>
              <a:t>Gebiete</a:t>
            </a:r>
            <a:r>
              <a:rPr lang="en-GB" sz="1200" b="0" kern="1200" dirty="0" smtClean="0">
                <a:solidFill>
                  <a:schemeClr val="tx1"/>
                </a:solidFill>
                <a:effectLst/>
                <a:latin typeface="+mn-lt"/>
                <a:ea typeface="+mn-ea"/>
                <a:cs typeface="+mn-cs"/>
              </a:rPr>
              <a:t> </a:t>
            </a:r>
            <a:r>
              <a:rPr lang="en-GB" sz="1200" b="0" kern="1200" dirty="0" err="1" smtClean="0">
                <a:solidFill>
                  <a:schemeClr val="tx1"/>
                </a:solidFill>
                <a:effectLst/>
                <a:latin typeface="+mn-lt"/>
                <a:ea typeface="+mn-ea"/>
                <a:cs typeface="+mn-cs"/>
              </a:rPr>
              <a:t>nach</a:t>
            </a:r>
            <a:r>
              <a:rPr lang="en-GB" sz="1200" b="0" kern="1200" dirty="0" smtClean="0">
                <a:solidFill>
                  <a:schemeClr val="tx1"/>
                </a:solidFill>
                <a:effectLst/>
                <a:latin typeface="+mn-lt"/>
                <a:ea typeface="+mn-ea"/>
                <a:cs typeface="+mn-cs"/>
              </a:rPr>
              <a:t> Robert Koch-</a:t>
            </a:r>
            <a:r>
              <a:rPr lang="en-GB" sz="1200" b="0" kern="1200" dirty="0" err="1" smtClean="0">
                <a:solidFill>
                  <a:schemeClr val="tx1"/>
                </a:solidFill>
                <a:effectLst/>
                <a:latin typeface="+mn-lt"/>
                <a:ea typeface="+mn-ea"/>
                <a:cs typeface="+mn-cs"/>
              </a:rPr>
              <a:t>Institut</a:t>
            </a:r>
            <a:r>
              <a:rPr lang="en-GB" sz="1200" b="0" kern="1200" dirty="0" smtClean="0">
                <a:solidFill>
                  <a:schemeClr val="tx1"/>
                </a:solidFill>
                <a:effectLst/>
                <a:latin typeface="+mn-lt"/>
                <a:ea typeface="+mn-ea"/>
                <a:cs typeface="+mn-cs"/>
              </a:rPr>
              <a:t> </a:t>
            </a:r>
            <a:br>
              <a:rPr lang="en-GB" sz="1200" b="0" kern="1200" dirty="0" smtClean="0">
                <a:solidFill>
                  <a:schemeClr val="tx1"/>
                </a:solidFill>
                <a:effectLst/>
                <a:latin typeface="+mn-lt"/>
                <a:ea typeface="+mn-ea"/>
                <a:cs typeface="+mn-cs"/>
              </a:rPr>
            </a:br>
            <a:r>
              <a:rPr lang="en-GB" sz="1200" b="0" i="1" kern="1200" dirty="0" err="1" smtClean="0">
                <a:solidFill>
                  <a:schemeClr val="tx1"/>
                </a:solidFill>
                <a:effectLst/>
                <a:latin typeface="+mn-lt"/>
                <a:ea typeface="+mn-ea"/>
                <a:cs typeface="+mn-cs"/>
              </a:rPr>
              <a:t>Quelle</a:t>
            </a:r>
            <a:r>
              <a:rPr lang="en-GB" sz="1200" b="0" i="1" kern="1200" dirty="0" smtClean="0">
                <a:solidFill>
                  <a:schemeClr val="tx1"/>
                </a:solidFill>
                <a:effectLst/>
                <a:latin typeface="+mn-lt"/>
                <a:ea typeface="+mn-ea"/>
                <a:cs typeface="+mn-cs"/>
              </a:rPr>
              <a:t>: RKI, </a:t>
            </a:r>
            <a:r>
              <a:rPr lang="en-GB" sz="1200" b="0" i="1" kern="1200" dirty="0" err="1" smtClean="0">
                <a:solidFill>
                  <a:schemeClr val="tx1"/>
                </a:solidFill>
                <a:effectLst/>
                <a:latin typeface="+mn-lt"/>
                <a:ea typeface="+mn-ea"/>
                <a:cs typeface="+mn-cs"/>
              </a:rPr>
              <a:t>Epidem</a:t>
            </a:r>
            <a:r>
              <a:rPr lang="en-GB" sz="1200" b="0" i="1" kern="1200" dirty="0" smtClean="0">
                <a:solidFill>
                  <a:schemeClr val="tx1"/>
                </a:solidFill>
                <a:effectLst/>
                <a:latin typeface="+mn-lt"/>
                <a:ea typeface="+mn-ea"/>
                <a:cs typeface="+mn-cs"/>
              </a:rPr>
              <a:t>. Bulletin Nr. 21, 2012</a:t>
            </a:r>
            <a:endParaRPr lang="en-GB" sz="1200" b="0" kern="1200" dirty="0" smtClean="0">
              <a:solidFill>
                <a:schemeClr val="tx1"/>
              </a:solidFill>
              <a:effectLst/>
              <a:latin typeface="+mn-lt"/>
              <a:ea typeface="+mn-ea"/>
              <a:cs typeface="+mn-cs"/>
            </a:endParaRPr>
          </a:p>
          <a:p>
            <a:r>
              <a:rPr lang="en-GB" dirty="0" smtClean="0">
                <a:effectLst/>
              </a:rPr>
              <a:t/>
            </a:r>
            <a:br>
              <a:rPr lang="en-GB" dirty="0" smtClean="0">
                <a:effectLst/>
              </a:rPr>
            </a:br>
            <a:endParaRPr lang="en-GB" dirty="0" smtClean="0">
              <a:effectLst/>
            </a:endParaRPr>
          </a:p>
          <a:p>
            <a:r>
              <a:rPr lang="en-GB" sz="1200" b="0" kern="1200" dirty="0" err="1" smtClean="0">
                <a:solidFill>
                  <a:schemeClr val="tx1"/>
                </a:solidFill>
                <a:effectLst/>
                <a:latin typeface="+mn-lt"/>
                <a:ea typeface="+mn-ea"/>
                <a:cs typeface="+mn-cs"/>
              </a:rPr>
              <a:t>Geel</a:t>
            </a:r>
            <a:r>
              <a:rPr lang="en-GB" sz="1200" b="0" kern="1200" dirty="0" smtClean="0">
                <a:solidFill>
                  <a:schemeClr val="tx1"/>
                </a:solidFill>
                <a:effectLst/>
                <a:latin typeface="+mn-lt"/>
                <a:ea typeface="+mn-ea"/>
                <a:cs typeface="+mn-cs"/>
              </a:rPr>
              <a:t>: </a:t>
            </a:r>
            <a:r>
              <a:rPr lang="en-GB" sz="1200" b="0" kern="1200" dirty="0" err="1" smtClean="0">
                <a:solidFill>
                  <a:schemeClr val="tx1"/>
                </a:solidFill>
                <a:effectLst/>
                <a:latin typeface="+mn-lt"/>
                <a:ea typeface="+mn-ea"/>
                <a:cs typeface="+mn-cs"/>
              </a:rPr>
              <a:t>Landkreise</a:t>
            </a:r>
            <a:r>
              <a:rPr lang="en-GB" sz="1200" b="0" kern="1200" dirty="0" smtClean="0">
                <a:solidFill>
                  <a:schemeClr val="tx1"/>
                </a:solidFill>
                <a:effectLst/>
                <a:latin typeface="+mn-lt"/>
                <a:ea typeface="+mn-ea"/>
                <a:cs typeface="+mn-cs"/>
              </a:rPr>
              <a:t> </a:t>
            </a:r>
            <a:r>
              <a:rPr lang="en-GB" sz="1200" b="0" kern="1200" dirty="0" err="1" smtClean="0">
                <a:solidFill>
                  <a:schemeClr val="tx1"/>
                </a:solidFill>
                <a:effectLst/>
                <a:latin typeface="+mn-lt"/>
                <a:ea typeface="+mn-ea"/>
                <a:cs typeface="+mn-cs"/>
              </a:rPr>
              <a:t>mit</a:t>
            </a:r>
            <a:r>
              <a:rPr lang="en-GB" sz="1200" b="0" kern="1200" dirty="0" smtClean="0">
                <a:solidFill>
                  <a:schemeClr val="tx1"/>
                </a:solidFill>
                <a:effectLst/>
                <a:latin typeface="+mn-lt"/>
                <a:ea typeface="+mn-ea"/>
                <a:cs typeface="+mn-cs"/>
              </a:rPr>
              <a:t> </a:t>
            </a:r>
            <a:r>
              <a:rPr lang="en-GB" sz="1200" b="0" kern="1200" dirty="0" err="1" smtClean="0">
                <a:solidFill>
                  <a:schemeClr val="tx1"/>
                </a:solidFill>
                <a:effectLst/>
                <a:latin typeface="+mn-lt"/>
                <a:ea typeface="+mn-ea"/>
                <a:cs typeface="+mn-cs"/>
              </a:rPr>
              <a:t>vereinzelt</a:t>
            </a:r>
            <a:r>
              <a:rPr lang="en-GB" sz="1200" b="0" kern="1200" dirty="0" smtClean="0">
                <a:solidFill>
                  <a:schemeClr val="tx1"/>
                </a:solidFill>
                <a:effectLst/>
                <a:latin typeface="+mn-lt"/>
                <a:ea typeface="+mn-ea"/>
                <a:cs typeface="+mn-cs"/>
              </a:rPr>
              <a:t> </a:t>
            </a:r>
            <a:r>
              <a:rPr lang="en-GB" sz="1200" b="0" kern="1200" dirty="0" err="1" smtClean="0">
                <a:solidFill>
                  <a:schemeClr val="tx1"/>
                </a:solidFill>
                <a:effectLst/>
                <a:latin typeface="+mn-lt"/>
                <a:ea typeface="+mn-ea"/>
                <a:cs typeface="+mn-cs"/>
              </a:rPr>
              <a:t>auftretenden</a:t>
            </a:r>
            <a:r>
              <a:rPr lang="en-GB" sz="1200" b="0" kern="1200" dirty="0" smtClean="0">
                <a:solidFill>
                  <a:schemeClr val="tx1"/>
                </a:solidFill>
                <a:effectLst/>
                <a:latin typeface="+mn-lt"/>
                <a:ea typeface="+mn-ea"/>
                <a:cs typeface="+mn-cs"/>
              </a:rPr>
              <a:t> </a:t>
            </a:r>
            <a:r>
              <a:rPr lang="en-GB" sz="1200" b="0" kern="1200" dirty="0" err="1" smtClean="0">
                <a:solidFill>
                  <a:schemeClr val="tx1"/>
                </a:solidFill>
                <a:effectLst/>
                <a:latin typeface="+mn-lt"/>
                <a:ea typeface="+mn-ea"/>
                <a:cs typeface="+mn-cs"/>
              </a:rPr>
              <a:t>autochthonen</a:t>
            </a:r>
            <a:r>
              <a:rPr lang="en-GB" sz="1200" b="0" kern="1200" dirty="0" smtClean="0">
                <a:solidFill>
                  <a:schemeClr val="tx1"/>
                </a:solidFill>
                <a:effectLst/>
                <a:latin typeface="+mn-lt"/>
                <a:ea typeface="+mn-ea"/>
                <a:cs typeface="+mn-cs"/>
              </a:rPr>
              <a:t> FSME-</a:t>
            </a:r>
            <a:r>
              <a:rPr lang="en-GB" sz="1200" b="0" kern="1200" dirty="0" err="1" smtClean="0">
                <a:solidFill>
                  <a:schemeClr val="tx1"/>
                </a:solidFill>
                <a:effectLst/>
                <a:latin typeface="+mn-lt"/>
                <a:ea typeface="+mn-ea"/>
                <a:cs typeface="+mn-cs"/>
              </a:rPr>
              <a:t>Erkrankungen</a:t>
            </a:r>
            <a:r>
              <a:rPr lang="en-GB" sz="1200" b="0" kern="1200" dirty="0" smtClean="0">
                <a:solidFill>
                  <a:schemeClr val="tx1"/>
                </a:solidFill>
                <a:effectLst/>
                <a:latin typeface="+mn-lt"/>
                <a:ea typeface="+mn-ea"/>
                <a:cs typeface="+mn-cs"/>
              </a:rPr>
              <a:t>, die </a:t>
            </a:r>
            <a:r>
              <a:rPr lang="en-GB" sz="1200" b="0" kern="1200" dirty="0" err="1" smtClean="0">
                <a:solidFill>
                  <a:schemeClr val="tx1"/>
                </a:solidFill>
                <a:effectLst/>
                <a:latin typeface="+mn-lt"/>
                <a:ea typeface="+mn-ea"/>
                <a:cs typeface="+mn-cs"/>
              </a:rPr>
              <a:t>jedoch</a:t>
            </a:r>
            <a:r>
              <a:rPr lang="en-GB" sz="1200" b="0" kern="1200" dirty="0" smtClean="0">
                <a:solidFill>
                  <a:schemeClr val="tx1"/>
                </a:solidFill>
                <a:effectLst/>
                <a:latin typeface="+mn-lt"/>
                <a:ea typeface="+mn-ea"/>
                <a:cs typeface="+mn-cs"/>
              </a:rPr>
              <a:t> </a:t>
            </a:r>
            <a:r>
              <a:rPr lang="en-GB" sz="1200" b="0" kern="1200" dirty="0" err="1" smtClean="0">
                <a:solidFill>
                  <a:schemeClr val="tx1"/>
                </a:solidFill>
                <a:effectLst/>
                <a:latin typeface="+mn-lt"/>
                <a:ea typeface="+mn-ea"/>
                <a:cs typeface="+mn-cs"/>
              </a:rPr>
              <a:t>nicht</a:t>
            </a:r>
            <a:r>
              <a:rPr lang="en-GB" sz="1200" b="0" kern="1200" dirty="0" smtClean="0">
                <a:solidFill>
                  <a:schemeClr val="tx1"/>
                </a:solidFill>
                <a:effectLst/>
                <a:latin typeface="+mn-lt"/>
                <a:ea typeface="+mn-ea"/>
                <a:cs typeface="+mn-cs"/>
              </a:rPr>
              <a:t> der Definition </a:t>
            </a:r>
            <a:r>
              <a:rPr lang="en-GB" sz="1200" b="0" kern="1200" dirty="0" err="1" smtClean="0">
                <a:solidFill>
                  <a:schemeClr val="tx1"/>
                </a:solidFill>
                <a:effectLst/>
                <a:latin typeface="+mn-lt"/>
                <a:ea typeface="+mn-ea"/>
                <a:cs typeface="+mn-cs"/>
              </a:rPr>
              <a:t>für</a:t>
            </a:r>
            <a:r>
              <a:rPr lang="en-GB" sz="1200" b="0" kern="1200" dirty="0" smtClean="0">
                <a:solidFill>
                  <a:schemeClr val="tx1"/>
                </a:solidFill>
                <a:effectLst/>
                <a:latin typeface="+mn-lt"/>
                <a:ea typeface="+mn-ea"/>
                <a:cs typeface="+mn-cs"/>
              </a:rPr>
              <a:t> </a:t>
            </a:r>
            <a:r>
              <a:rPr lang="en-GB" sz="1200" b="0" kern="1200" dirty="0" err="1" smtClean="0">
                <a:solidFill>
                  <a:schemeClr val="tx1"/>
                </a:solidFill>
                <a:effectLst/>
                <a:latin typeface="+mn-lt"/>
                <a:ea typeface="+mn-ea"/>
                <a:cs typeface="+mn-cs"/>
              </a:rPr>
              <a:t>ein</a:t>
            </a:r>
            <a:r>
              <a:rPr lang="en-GB" sz="1200" b="0" kern="1200" dirty="0" smtClean="0">
                <a:solidFill>
                  <a:schemeClr val="tx1"/>
                </a:solidFill>
                <a:effectLst/>
                <a:latin typeface="+mn-lt"/>
                <a:ea typeface="+mn-ea"/>
                <a:cs typeface="+mn-cs"/>
              </a:rPr>
              <a:t> FSME-</a:t>
            </a:r>
            <a:r>
              <a:rPr lang="en-GB" sz="1200" b="0" kern="1200" dirty="0" err="1" smtClean="0">
                <a:solidFill>
                  <a:schemeClr val="tx1"/>
                </a:solidFill>
                <a:effectLst/>
                <a:latin typeface="+mn-lt"/>
                <a:ea typeface="+mn-ea"/>
                <a:cs typeface="+mn-cs"/>
              </a:rPr>
              <a:t>Risikogebiet</a:t>
            </a:r>
            <a:r>
              <a:rPr lang="en-GB" sz="1200" b="0" kern="1200" dirty="0" smtClean="0">
                <a:solidFill>
                  <a:schemeClr val="tx1"/>
                </a:solidFill>
                <a:effectLst/>
                <a:latin typeface="+mn-lt"/>
                <a:ea typeface="+mn-ea"/>
                <a:cs typeface="+mn-cs"/>
              </a:rPr>
              <a:t> </a:t>
            </a:r>
            <a:r>
              <a:rPr lang="en-GB" sz="1200" b="0" kern="1200" dirty="0" err="1" smtClean="0">
                <a:solidFill>
                  <a:schemeClr val="tx1"/>
                </a:solidFill>
                <a:effectLst/>
                <a:latin typeface="+mn-lt"/>
                <a:ea typeface="+mn-ea"/>
                <a:cs typeface="+mn-cs"/>
              </a:rPr>
              <a:t>nach</a:t>
            </a:r>
            <a:r>
              <a:rPr lang="en-GB" sz="1200" b="0" kern="1200" dirty="0" smtClean="0">
                <a:solidFill>
                  <a:schemeClr val="tx1"/>
                </a:solidFill>
                <a:effectLst/>
                <a:latin typeface="+mn-lt"/>
                <a:ea typeface="+mn-ea"/>
                <a:cs typeface="+mn-cs"/>
              </a:rPr>
              <a:t> Robert Koch-</a:t>
            </a:r>
            <a:r>
              <a:rPr lang="en-GB" sz="1200" b="0" kern="1200" dirty="0" err="1" smtClean="0">
                <a:solidFill>
                  <a:schemeClr val="tx1"/>
                </a:solidFill>
                <a:effectLst/>
                <a:latin typeface="+mn-lt"/>
                <a:ea typeface="+mn-ea"/>
                <a:cs typeface="+mn-cs"/>
              </a:rPr>
              <a:t>Institut</a:t>
            </a:r>
            <a:r>
              <a:rPr lang="en-GB" sz="1200" b="0" kern="1200" dirty="0" smtClean="0">
                <a:solidFill>
                  <a:schemeClr val="tx1"/>
                </a:solidFill>
                <a:effectLst/>
                <a:latin typeface="+mn-lt"/>
                <a:ea typeface="+mn-ea"/>
                <a:cs typeface="+mn-cs"/>
              </a:rPr>
              <a:t> </a:t>
            </a:r>
            <a:r>
              <a:rPr lang="en-GB" sz="1200" b="0" kern="1200" dirty="0" err="1" smtClean="0">
                <a:solidFill>
                  <a:schemeClr val="tx1"/>
                </a:solidFill>
                <a:effectLst/>
                <a:latin typeface="+mn-lt"/>
                <a:ea typeface="+mn-ea"/>
                <a:cs typeface="+mn-cs"/>
              </a:rPr>
              <a:t>entsprechen</a:t>
            </a:r>
            <a:r>
              <a:rPr lang="en-GB" sz="1200" b="0" kern="1200" dirty="0" smtClean="0">
                <a:solidFill>
                  <a:schemeClr val="tx1"/>
                </a:solidFill>
                <a:effectLst/>
                <a:latin typeface="+mn-lt"/>
                <a:ea typeface="+mn-ea"/>
                <a:cs typeface="+mn-cs"/>
              </a:rPr>
              <a:t>.</a:t>
            </a:r>
            <a:br>
              <a:rPr lang="en-GB" sz="1200" b="0" kern="1200" dirty="0" smtClean="0">
                <a:solidFill>
                  <a:schemeClr val="tx1"/>
                </a:solidFill>
                <a:effectLst/>
                <a:latin typeface="+mn-lt"/>
                <a:ea typeface="+mn-ea"/>
                <a:cs typeface="+mn-cs"/>
              </a:rPr>
            </a:br>
            <a:r>
              <a:rPr lang="en-GB" sz="1200" b="0" i="1" kern="1200" dirty="0" err="1" smtClean="0">
                <a:solidFill>
                  <a:schemeClr val="tx1"/>
                </a:solidFill>
                <a:effectLst/>
                <a:latin typeface="+mn-lt"/>
                <a:ea typeface="+mn-ea"/>
                <a:cs typeface="+mn-cs"/>
              </a:rPr>
              <a:t>Quelle</a:t>
            </a:r>
            <a:r>
              <a:rPr lang="en-GB" sz="1200" b="0" i="1" kern="1200" dirty="0" smtClean="0">
                <a:solidFill>
                  <a:schemeClr val="tx1"/>
                </a:solidFill>
                <a:effectLst/>
                <a:latin typeface="+mn-lt"/>
                <a:ea typeface="+mn-ea"/>
                <a:cs typeface="+mn-cs"/>
              </a:rPr>
              <a:t>: RKI, </a:t>
            </a:r>
            <a:r>
              <a:rPr lang="en-GB" sz="1200" b="0" i="1" kern="1200" dirty="0" err="1" smtClean="0">
                <a:solidFill>
                  <a:schemeClr val="tx1"/>
                </a:solidFill>
                <a:effectLst/>
                <a:latin typeface="+mn-lt"/>
                <a:ea typeface="+mn-ea"/>
                <a:cs typeface="+mn-cs"/>
              </a:rPr>
              <a:t>Epidem</a:t>
            </a:r>
            <a:r>
              <a:rPr lang="en-GB" sz="1200" b="0" i="1" kern="1200" dirty="0" smtClean="0">
                <a:solidFill>
                  <a:schemeClr val="tx1"/>
                </a:solidFill>
                <a:effectLst/>
                <a:latin typeface="+mn-lt"/>
                <a:ea typeface="+mn-ea"/>
                <a:cs typeface="+mn-cs"/>
              </a:rPr>
              <a:t>. Bulletin Nr. 21, 2012</a:t>
            </a:r>
            <a:endParaRPr lang="en-GB" sz="1200" b="0" kern="1200" dirty="0" smtClean="0">
              <a:solidFill>
                <a:schemeClr val="tx1"/>
              </a:solidFill>
              <a:effectLst/>
              <a:latin typeface="+mn-lt"/>
              <a:ea typeface="+mn-ea"/>
              <a:cs typeface="+mn-cs"/>
            </a:endParaRPr>
          </a:p>
          <a:p>
            <a:endParaRPr lang="nl-NL" dirty="0"/>
          </a:p>
        </p:txBody>
      </p:sp>
      <p:sp>
        <p:nvSpPr>
          <p:cNvPr id="4" name="Tijdelijke aanduiding voor dianummer 3"/>
          <p:cNvSpPr>
            <a:spLocks noGrp="1"/>
          </p:cNvSpPr>
          <p:nvPr>
            <p:ph type="sldNum" sz="quarter" idx="10"/>
          </p:nvPr>
        </p:nvSpPr>
        <p:spPr/>
        <p:txBody>
          <a:bodyPr/>
          <a:lstStyle/>
          <a:p>
            <a:fld id="{8B9B733F-8C35-43FB-A0DA-DAD574EEFF87}" type="slidenum">
              <a:rPr lang="nl-NL" smtClean="0"/>
              <a:pPr/>
              <a:t>24</a:t>
            </a:fld>
            <a:endParaRPr lang="nl-NL"/>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1143000" y="685800"/>
            <a:ext cx="4572000" cy="3429000"/>
          </a:xfrm>
        </p:spPr>
      </p:sp>
      <p:sp>
        <p:nvSpPr>
          <p:cNvPr id="3" name="Tijdelijke aanduiding voor notities 2"/>
          <p:cNvSpPr>
            <a:spLocks noGrp="1"/>
          </p:cNvSpPr>
          <p:nvPr>
            <p:ph type="body" idx="1"/>
          </p:nvPr>
        </p:nvSpPr>
        <p:spPr/>
        <p:txBody>
          <a:bodyPr>
            <a:normAutofit/>
          </a:bodyPr>
          <a:lstStyle/>
          <a:p>
            <a:endParaRPr lang="nl-NL"/>
          </a:p>
        </p:txBody>
      </p:sp>
      <p:sp>
        <p:nvSpPr>
          <p:cNvPr id="4" name="Tijdelijke aanduiding voor dianummer 3"/>
          <p:cNvSpPr>
            <a:spLocks noGrp="1"/>
          </p:cNvSpPr>
          <p:nvPr>
            <p:ph type="sldNum" sz="quarter" idx="10"/>
          </p:nvPr>
        </p:nvSpPr>
        <p:spPr/>
        <p:txBody>
          <a:bodyPr/>
          <a:lstStyle/>
          <a:p>
            <a:pPr>
              <a:defRPr/>
            </a:pPr>
            <a:fld id="{94F82FF2-17B6-4A0A-AD7C-FA7A1DAFA20A}" type="slidenum">
              <a:rPr lang="nl-NL" smtClean="0"/>
              <a:pPr>
                <a:defRPr/>
              </a:pPr>
              <a:t>25</a:t>
            </a:fld>
            <a:endParaRPr lang="nl-NL"/>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1143000" y="685800"/>
            <a:ext cx="4572000" cy="3429000"/>
          </a:xfrm>
        </p:spPr>
      </p:sp>
      <p:sp>
        <p:nvSpPr>
          <p:cNvPr id="3" name="Tijdelijke aanduiding voor notities 2"/>
          <p:cNvSpPr>
            <a:spLocks noGrp="1"/>
          </p:cNvSpPr>
          <p:nvPr>
            <p:ph type="body" idx="1"/>
          </p:nvPr>
        </p:nvSpPr>
        <p:spPr/>
        <p:txBody>
          <a:bodyPr>
            <a:normAutofit/>
          </a:bodyPr>
          <a:lstStyle/>
          <a:p>
            <a:endParaRPr lang="nl-NL"/>
          </a:p>
        </p:txBody>
      </p:sp>
      <p:sp>
        <p:nvSpPr>
          <p:cNvPr id="4" name="Tijdelijke aanduiding voor dianummer 3"/>
          <p:cNvSpPr>
            <a:spLocks noGrp="1"/>
          </p:cNvSpPr>
          <p:nvPr>
            <p:ph type="sldNum" sz="quarter" idx="10"/>
          </p:nvPr>
        </p:nvSpPr>
        <p:spPr/>
        <p:txBody>
          <a:bodyPr/>
          <a:lstStyle/>
          <a:p>
            <a:pPr>
              <a:defRPr/>
            </a:pPr>
            <a:fld id="{94F82FF2-17B6-4A0A-AD7C-FA7A1DAFA20A}" type="slidenum">
              <a:rPr lang="nl-NL" smtClean="0"/>
              <a:pPr>
                <a:defRPr/>
              </a:pPr>
              <a:t>26</a:t>
            </a:fld>
            <a:endParaRPr lang="nl-NL"/>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jdelijke aanduiding voor dia-afbeelding 1"/>
          <p:cNvSpPr>
            <a:spLocks noGrp="1" noRot="1" noChangeAspect="1" noTextEdit="1"/>
          </p:cNvSpPr>
          <p:nvPr>
            <p:ph type="sldImg"/>
          </p:nvPr>
        </p:nvSpPr>
        <p:spPr>
          <a:xfrm>
            <a:off x="1143000" y="685800"/>
            <a:ext cx="4572000" cy="3429000"/>
          </a:xfrm>
          <a:ln/>
        </p:spPr>
      </p:sp>
      <p:sp>
        <p:nvSpPr>
          <p:cNvPr id="21507" name="Tijdelijke aanduiding voor notiti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p>
        </p:txBody>
      </p:sp>
      <p:sp>
        <p:nvSpPr>
          <p:cNvPr id="21508" name="Tijdelijke aanduiding voor dianumm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400" b="1" i="1" u="sng">
                <a:solidFill>
                  <a:schemeClr val="tx1"/>
                </a:solidFill>
                <a:latin typeface="News Gothic" pitchFamily="34" charset="0"/>
              </a:defRPr>
            </a:lvl1pPr>
            <a:lvl2pPr marL="742950" indent="-285750">
              <a:defRPr sz="1400" b="1" i="1" u="sng">
                <a:solidFill>
                  <a:schemeClr val="tx1"/>
                </a:solidFill>
                <a:latin typeface="News Gothic" pitchFamily="34" charset="0"/>
              </a:defRPr>
            </a:lvl2pPr>
            <a:lvl3pPr marL="1143000" indent="-228600">
              <a:defRPr sz="1400" b="1" i="1" u="sng">
                <a:solidFill>
                  <a:schemeClr val="tx1"/>
                </a:solidFill>
                <a:latin typeface="News Gothic" pitchFamily="34" charset="0"/>
              </a:defRPr>
            </a:lvl3pPr>
            <a:lvl4pPr marL="1600200" indent="-228600">
              <a:defRPr sz="1400" b="1" i="1" u="sng">
                <a:solidFill>
                  <a:schemeClr val="tx1"/>
                </a:solidFill>
                <a:latin typeface="News Gothic" pitchFamily="34" charset="0"/>
              </a:defRPr>
            </a:lvl4pPr>
            <a:lvl5pPr marL="2057400" indent="-228600">
              <a:defRPr sz="1400" b="1" i="1" u="sng">
                <a:solidFill>
                  <a:schemeClr val="tx1"/>
                </a:solidFill>
                <a:latin typeface="News Gothic" pitchFamily="34" charset="0"/>
              </a:defRPr>
            </a:lvl5pPr>
            <a:lvl6pPr marL="2514600" indent="-228600" eaLnBrk="0" fontAlgn="base" hangingPunct="0">
              <a:spcBef>
                <a:spcPct val="0"/>
              </a:spcBef>
              <a:spcAft>
                <a:spcPct val="0"/>
              </a:spcAft>
              <a:defRPr sz="1400" b="1" i="1" u="sng">
                <a:solidFill>
                  <a:schemeClr val="tx1"/>
                </a:solidFill>
                <a:latin typeface="News Gothic" pitchFamily="34" charset="0"/>
              </a:defRPr>
            </a:lvl6pPr>
            <a:lvl7pPr marL="2971800" indent="-228600" eaLnBrk="0" fontAlgn="base" hangingPunct="0">
              <a:spcBef>
                <a:spcPct val="0"/>
              </a:spcBef>
              <a:spcAft>
                <a:spcPct val="0"/>
              </a:spcAft>
              <a:defRPr sz="1400" b="1" i="1" u="sng">
                <a:solidFill>
                  <a:schemeClr val="tx1"/>
                </a:solidFill>
                <a:latin typeface="News Gothic" pitchFamily="34" charset="0"/>
              </a:defRPr>
            </a:lvl7pPr>
            <a:lvl8pPr marL="3429000" indent="-228600" eaLnBrk="0" fontAlgn="base" hangingPunct="0">
              <a:spcBef>
                <a:spcPct val="0"/>
              </a:spcBef>
              <a:spcAft>
                <a:spcPct val="0"/>
              </a:spcAft>
              <a:defRPr sz="1400" b="1" i="1" u="sng">
                <a:solidFill>
                  <a:schemeClr val="tx1"/>
                </a:solidFill>
                <a:latin typeface="News Gothic" pitchFamily="34" charset="0"/>
              </a:defRPr>
            </a:lvl8pPr>
            <a:lvl9pPr marL="3886200" indent="-228600" eaLnBrk="0" fontAlgn="base" hangingPunct="0">
              <a:spcBef>
                <a:spcPct val="0"/>
              </a:spcBef>
              <a:spcAft>
                <a:spcPct val="0"/>
              </a:spcAft>
              <a:defRPr sz="1400" b="1" i="1" u="sng">
                <a:solidFill>
                  <a:schemeClr val="tx1"/>
                </a:solidFill>
                <a:latin typeface="News Gothic" pitchFamily="34" charset="0"/>
              </a:defRPr>
            </a:lvl9pPr>
          </a:lstStyle>
          <a:p>
            <a:fld id="{F651B855-3E8D-4C40-A8A8-4E7DD327D897}" type="slidenum">
              <a:rPr lang="nl-NL" sz="1200" b="0" i="0" u="none" smtClean="0">
                <a:latin typeface="Times New Roman" pitchFamily="18" charset="0"/>
              </a:rPr>
              <a:pPr/>
              <a:t>27</a:t>
            </a:fld>
            <a:endParaRPr lang="nl-NL" sz="1200" b="0" i="0" u="none" smtClean="0">
              <a:latin typeface="Times New Roman" pitchFamily="18" charset="0"/>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jdelijke aanduiding voor dia-afbeelding 1"/>
          <p:cNvSpPr>
            <a:spLocks noGrp="1" noRot="1" noChangeAspect="1" noTextEdit="1"/>
          </p:cNvSpPr>
          <p:nvPr>
            <p:ph type="sldImg"/>
          </p:nvPr>
        </p:nvSpPr>
        <p:spPr>
          <a:xfrm>
            <a:off x="1143000" y="685800"/>
            <a:ext cx="4572000" cy="3429000"/>
          </a:xfrm>
          <a:ln/>
        </p:spPr>
      </p:sp>
      <p:sp>
        <p:nvSpPr>
          <p:cNvPr id="34819" name="Tijdelijke aanduiding voor notities 2"/>
          <p:cNvSpPr>
            <a:spLocks noGrp="1"/>
          </p:cNvSpPr>
          <p:nvPr>
            <p:ph type="body" idx="1"/>
          </p:nvPr>
        </p:nvSpPr>
        <p:spPr>
          <a:noFill/>
          <a:ln/>
        </p:spPr>
        <p:txBody>
          <a:bodyPr/>
          <a:lstStyle/>
          <a:p>
            <a:endParaRPr lang="nl-NL" smtClean="0"/>
          </a:p>
        </p:txBody>
      </p:sp>
      <p:sp>
        <p:nvSpPr>
          <p:cNvPr id="34820" name="Tijdelijke aanduiding voor dianummer 3"/>
          <p:cNvSpPr>
            <a:spLocks noGrp="1"/>
          </p:cNvSpPr>
          <p:nvPr>
            <p:ph type="sldNum" sz="quarter" idx="5"/>
          </p:nvPr>
        </p:nvSpPr>
        <p:spPr>
          <a:noFill/>
        </p:spPr>
        <p:txBody>
          <a:bodyPr/>
          <a:lstStyle/>
          <a:p>
            <a:fld id="{4C1E2134-C337-4FE0-842A-6A2F28183D5A}" type="slidenum">
              <a:rPr lang="nl-NL" smtClean="0"/>
              <a:pPr/>
              <a:t>28</a:t>
            </a:fld>
            <a:endParaRPr lang="nl-NL"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jdelijke aanduiding voor dia-afbeelding 1"/>
          <p:cNvSpPr>
            <a:spLocks noGrp="1" noRot="1" noChangeAspect="1" noTextEdit="1"/>
          </p:cNvSpPr>
          <p:nvPr>
            <p:ph type="sldImg"/>
          </p:nvPr>
        </p:nvSpPr>
        <p:spPr>
          <a:xfrm>
            <a:off x="1143000" y="685800"/>
            <a:ext cx="4572000" cy="3429000"/>
          </a:xfrm>
          <a:ln/>
        </p:spPr>
      </p:sp>
      <p:sp>
        <p:nvSpPr>
          <p:cNvPr id="35843" name="Tijdelijke aanduiding voor notities 2"/>
          <p:cNvSpPr>
            <a:spLocks noGrp="1"/>
          </p:cNvSpPr>
          <p:nvPr>
            <p:ph type="body" idx="1"/>
          </p:nvPr>
        </p:nvSpPr>
        <p:spPr>
          <a:noFill/>
          <a:ln/>
        </p:spPr>
        <p:txBody>
          <a:bodyPr/>
          <a:lstStyle/>
          <a:p>
            <a:endParaRPr lang="nl-NL" smtClean="0"/>
          </a:p>
        </p:txBody>
      </p:sp>
      <p:sp>
        <p:nvSpPr>
          <p:cNvPr id="35844" name="Tijdelijke aanduiding voor dianummer 3"/>
          <p:cNvSpPr>
            <a:spLocks noGrp="1"/>
          </p:cNvSpPr>
          <p:nvPr>
            <p:ph type="sldNum" sz="quarter" idx="5"/>
          </p:nvPr>
        </p:nvSpPr>
        <p:spPr>
          <a:noFill/>
        </p:spPr>
        <p:txBody>
          <a:bodyPr/>
          <a:lstStyle/>
          <a:p>
            <a:fld id="{C1C6AA82-94A4-44BD-A2CE-24E81D66CF17}" type="slidenum">
              <a:rPr lang="nl-NL" smtClean="0"/>
              <a:pPr/>
              <a:t>29</a:t>
            </a:fld>
            <a:endParaRPr lang="nl-NL"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normAutofit/>
          </a:bodyPr>
          <a:lstStyle/>
          <a:p>
            <a:r>
              <a:rPr lang="nl-NL" dirty="0" smtClean="0"/>
              <a:t>Het domein</a:t>
            </a:r>
            <a:r>
              <a:rPr lang="nl-NL" baseline="0" dirty="0" smtClean="0"/>
              <a:t> van de teek</a:t>
            </a:r>
            <a:endParaRPr lang="nl-NL" dirty="0"/>
          </a:p>
        </p:txBody>
      </p:sp>
      <p:sp>
        <p:nvSpPr>
          <p:cNvPr id="4" name="Tijdelijke aanduiding voor dianummer 3"/>
          <p:cNvSpPr>
            <a:spLocks noGrp="1"/>
          </p:cNvSpPr>
          <p:nvPr>
            <p:ph type="sldNum" sz="quarter" idx="10"/>
          </p:nvPr>
        </p:nvSpPr>
        <p:spPr/>
        <p:txBody>
          <a:bodyPr/>
          <a:lstStyle/>
          <a:p>
            <a:fld id="{8B9B733F-8C35-43FB-A0DA-DAD574EEFF87}" type="slidenum">
              <a:rPr lang="nl-NL" smtClean="0"/>
              <a:pPr/>
              <a:t>3</a:t>
            </a:fld>
            <a:endParaRPr lang="nl-NL"/>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jdelijke aanduiding voor dia-afbeelding 1"/>
          <p:cNvSpPr>
            <a:spLocks noGrp="1" noRot="1" noChangeAspect="1" noTextEdit="1"/>
          </p:cNvSpPr>
          <p:nvPr>
            <p:ph type="sldImg"/>
          </p:nvPr>
        </p:nvSpPr>
        <p:spPr>
          <a:xfrm>
            <a:off x="1143000" y="685800"/>
            <a:ext cx="4572000" cy="3429000"/>
          </a:xfrm>
          <a:ln/>
        </p:spPr>
      </p:sp>
      <p:sp>
        <p:nvSpPr>
          <p:cNvPr id="39939" name="Tijdelijke aanduiding voor notities 2"/>
          <p:cNvSpPr>
            <a:spLocks noGrp="1"/>
          </p:cNvSpPr>
          <p:nvPr>
            <p:ph type="body" idx="1"/>
          </p:nvPr>
        </p:nvSpPr>
        <p:spPr>
          <a:noFill/>
          <a:ln/>
        </p:spPr>
        <p:txBody>
          <a:bodyPr/>
          <a:lstStyle/>
          <a:p>
            <a:endParaRPr lang="nl-NL" smtClean="0"/>
          </a:p>
        </p:txBody>
      </p:sp>
      <p:sp>
        <p:nvSpPr>
          <p:cNvPr id="39940" name="Tijdelijke aanduiding voor dianummer 3"/>
          <p:cNvSpPr>
            <a:spLocks noGrp="1"/>
          </p:cNvSpPr>
          <p:nvPr>
            <p:ph type="sldNum" sz="quarter" idx="5"/>
          </p:nvPr>
        </p:nvSpPr>
        <p:spPr>
          <a:noFill/>
        </p:spPr>
        <p:txBody>
          <a:bodyPr/>
          <a:lstStyle/>
          <a:p>
            <a:fld id="{AB3D5058-A94E-4630-A109-8BCAE8C61039}" type="slidenum">
              <a:rPr lang="nl-NL" smtClean="0"/>
              <a:pPr/>
              <a:t>30</a:t>
            </a:fld>
            <a:endParaRPr lang="nl-NL"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ijdelijke aanduiding voor dia-afbeelding 1"/>
          <p:cNvSpPr>
            <a:spLocks noGrp="1" noRot="1" noChangeAspect="1" noTextEdit="1"/>
          </p:cNvSpPr>
          <p:nvPr>
            <p:ph type="sldImg"/>
          </p:nvPr>
        </p:nvSpPr>
        <p:spPr>
          <a:xfrm>
            <a:off x="1143000" y="685800"/>
            <a:ext cx="4572000" cy="3429000"/>
          </a:xfrm>
          <a:ln/>
        </p:spPr>
      </p:sp>
      <p:sp>
        <p:nvSpPr>
          <p:cNvPr id="40963" name="Tijdelijke aanduiding voor notiti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mtClean="0"/>
              <a:t>Deze resultaten laten wel duidelijk zien dat je verschillende leeftijdscategorieen anders moet informeren.</a:t>
            </a:r>
          </a:p>
        </p:txBody>
      </p:sp>
      <p:sp>
        <p:nvSpPr>
          <p:cNvPr id="40964" name="Tijdelijke aanduiding voor dianumm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400" b="1" i="1" u="sng">
                <a:solidFill>
                  <a:schemeClr val="tx1"/>
                </a:solidFill>
                <a:latin typeface="News Gothic" pitchFamily="34" charset="0"/>
              </a:defRPr>
            </a:lvl1pPr>
            <a:lvl2pPr marL="742950" indent="-285750">
              <a:defRPr sz="1400" b="1" i="1" u="sng">
                <a:solidFill>
                  <a:schemeClr val="tx1"/>
                </a:solidFill>
                <a:latin typeface="News Gothic" pitchFamily="34" charset="0"/>
              </a:defRPr>
            </a:lvl2pPr>
            <a:lvl3pPr marL="1143000" indent="-228600">
              <a:defRPr sz="1400" b="1" i="1" u="sng">
                <a:solidFill>
                  <a:schemeClr val="tx1"/>
                </a:solidFill>
                <a:latin typeface="News Gothic" pitchFamily="34" charset="0"/>
              </a:defRPr>
            </a:lvl3pPr>
            <a:lvl4pPr marL="1600200" indent="-228600">
              <a:defRPr sz="1400" b="1" i="1" u="sng">
                <a:solidFill>
                  <a:schemeClr val="tx1"/>
                </a:solidFill>
                <a:latin typeface="News Gothic" pitchFamily="34" charset="0"/>
              </a:defRPr>
            </a:lvl4pPr>
            <a:lvl5pPr marL="2057400" indent="-228600">
              <a:defRPr sz="1400" b="1" i="1" u="sng">
                <a:solidFill>
                  <a:schemeClr val="tx1"/>
                </a:solidFill>
                <a:latin typeface="News Gothic" pitchFamily="34" charset="0"/>
              </a:defRPr>
            </a:lvl5pPr>
            <a:lvl6pPr marL="2514600" indent="-228600" eaLnBrk="0" fontAlgn="base" hangingPunct="0">
              <a:spcBef>
                <a:spcPct val="0"/>
              </a:spcBef>
              <a:spcAft>
                <a:spcPct val="0"/>
              </a:spcAft>
              <a:defRPr sz="1400" b="1" i="1" u="sng">
                <a:solidFill>
                  <a:schemeClr val="tx1"/>
                </a:solidFill>
                <a:latin typeface="News Gothic" pitchFamily="34" charset="0"/>
              </a:defRPr>
            </a:lvl6pPr>
            <a:lvl7pPr marL="2971800" indent="-228600" eaLnBrk="0" fontAlgn="base" hangingPunct="0">
              <a:spcBef>
                <a:spcPct val="0"/>
              </a:spcBef>
              <a:spcAft>
                <a:spcPct val="0"/>
              </a:spcAft>
              <a:defRPr sz="1400" b="1" i="1" u="sng">
                <a:solidFill>
                  <a:schemeClr val="tx1"/>
                </a:solidFill>
                <a:latin typeface="News Gothic" pitchFamily="34" charset="0"/>
              </a:defRPr>
            </a:lvl7pPr>
            <a:lvl8pPr marL="3429000" indent="-228600" eaLnBrk="0" fontAlgn="base" hangingPunct="0">
              <a:spcBef>
                <a:spcPct val="0"/>
              </a:spcBef>
              <a:spcAft>
                <a:spcPct val="0"/>
              </a:spcAft>
              <a:defRPr sz="1400" b="1" i="1" u="sng">
                <a:solidFill>
                  <a:schemeClr val="tx1"/>
                </a:solidFill>
                <a:latin typeface="News Gothic" pitchFamily="34" charset="0"/>
              </a:defRPr>
            </a:lvl8pPr>
            <a:lvl9pPr marL="3886200" indent="-228600" eaLnBrk="0" fontAlgn="base" hangingPunct="0">
              <a:spcBef>
                <a:spcPct val="0"/>
              </a:spcBef>
              <a:spcAft>
                <a:spcPct val="0"/>
              </a:spcAft>
              <a:defRPr sz="1400" b="1" i="1" u="sng">
                <a:solidFill>
                  <a:schemeClr val="tx1"/>
                </a:solidFill>
                <a:latin typeface="News Gothic" pitchFamily="34" charset="0"/>
              </a:defRPr>
            </a:lvl9pPr>
          </a:lstStyle>
          <a:p>
            <a:fld id="{C8EF6A9B-0953-4361-B4B9-747DA4CF8D35}" type="slidenum">
              <a:rPr lang="nl-NL" sz="1200" b="0" i="0" u="none" smtClean="0">
                <a:latin typeface="Times New Roman" pitchFamily="18" charset="0"/>
              </a:rPr>
              <a:pPr/>
              <a:t>31</a:t>
            </a:fld>
            <a:endParaRPr lang="nl-NL" sz="1200" b="0" i="0" u="none" smtClean="0">
              <a:latin typeface="Times New Roman" pitchFamily="18" charset="0"/>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jdelijke aanduiding voor dia-afbeelding 1"/>
          <p:cNvSpPr>
            <a:spLocks noGrp="1" noRot="1" noChangeAspect="1" noTextEdit="1"/>
          </p:cNvSpPr>
          <p:nvPr>
            <p:ph type="sldImg"/>
          </p:nvPr>
        </p:nvSpPr>
        <p:spPr>
          <a:xfrm>
            <a:off x="1143000" y="685800"/>
            <a:ext cx="4572000" cy="3429000"/>
          </a:xfrm>
          <a:ln/>
        </p:spPr>
      </p:sp>
      <p:sp>
        <p:nvSpPr>
          <p:cNvPr id="32771" name="Tijdelijke aanduiding voor notities 2"/>
          <p:cNvSpPr>
            <a:spLocks noGrp="1"/>
          </p:cNvSpPr>
          <p:nvPr>
            <p:ph type="body" idx="1"/>
          </p:nvPr>
        </p:nvSpPr>
        <p:spPr>
          <a:noFill/>
          <a:ln/>
        </p:spPr>
        <p:txBody>
          <a:bodyPr/>
          <a:lstStyle/>
          <a:p>
            <a:r>
              <a:rPr lang="en-US" smtClean="0"/>
              <a:t>Grafiek is gebaseerd op tekenbeten uit de jaren 2006 tot en met 2009.</a:t>
            </a:r>
          </a:p>
          <a:p>
            <a:r>
              <a:rPr lang="en-US" smtClean="0"/>
              <a:t>Tekenbeten worden vooral op de zondag opgelopen en daarna op de zaterdag.</a:t>
            </a:r>
          </a:p>
        </p:txBody>
      </p:sp>
      <p:sp>
        <p:nvSpPr>
          <p:cNvPr id="32772" name="Tijdelijke aanduiding voor dianummer 3"/>
          <p:cNvSpPr>
            <a:spLocks noGrp="1"/>
          </p:cNvSpPr>
          <p:nvPr>
            <p:ph type="sldNum" sz="quarter" idx="5"/>
          </p:nvPr>
        </p:nvSpPr>
        <p:spPr>
          <a:noFill/>
        </p:spPr>
        <p:txBody>
          <a:bodyPr/>
          <a:lstStyle/>
          <a:p>
            <a:fld id="{F2AC41AE-1016-40DD-8410-1ADDC4885F00}" type="slidenum">
              <a:rPr lang="nl-NL" smtClean="0"/>
              <a:pPr/>
              <a:t>32</a:t>
            </a:fld>
            <a:endParaRPr lang="nl-NL" smtClean="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1143000" y="685800"/>
            <a:ext cx="4572000" cy="3429000"/>
          </a:xfrm>
        </p:spPr>
      </p:sp>
      <p:sp>
        <p:nvSpPr>
          <p:cNvPr id="3" name="Tijdelijke aanduiding voor notities 2"/>
          <p:cNvSpPr>
            <a:spLocks noGrp="1"/>
          </p:cNvSpPr>
          <p:nvPr>
            <p:ph type="body" idx="1"/>
          </p:nvPr>
        </p:nvSpPr>
        <p:spPr/>
        <p:txBody>
          <a:bodyPr>
            <a:normAutofit/>
          </a:bodyPr>
          <a:lstStyle/>
          <a:p>
            <a:endParaRPr lang="nl-NL"/>
          </a:p>
        </p:txBody>
      </p:sp>
      <p:sp>
        <p:nvSpPr>
          <p:cNvPr id="4" name="Tijdelijke aanduiding voor dianummer 3"/>
          <p:cNvSpPr>
            <a:spLocks noGrp="1"/>
          </p:cNvSpPr>
          <p:nvPr>
            <p:ph type="sldNum" sz="quarter" idx="10"/>
          </p:nvPr>
        </p:nvSpPr>
        <p:spPr/>
        <p:txBody>
          <a:bodyPr/>
          <a:lstStyle/>
          <a:p>
            <a:pPr>
              <a:defRPr/>
            </a:pPr>
            <a:fld id="{94F82FF2-17B6-4A0A-AD7C-FA7A1DAFA20A}" type="slidenum">
              <a:rPr lang="nl-NL" smtClean="0"/>
              <a:pPr>
                <a:defRPr/>
              </a:pPr>
              <a:t>33</a:t>
            </a:fld>
            <a:endParaRPr lang="nl-NL"/>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1143000" y="685800"/>
            <a:ext cx="4572000" cy="3429000"/>
          </a:xfrm>
        </p:spPr>
      </p:sp>
      <p:sp>
        <p:nvSpPr>
          <p:cNvPr id="3" name="Tijdelijke aanduiding voor notities 2"/>
          <p:cNvSpPr>
            <a:spLocks noGrp="1"/>
          </p:cNvSpPr>
          <p:nvPr>
            <p:ph type="body" idx="1"/>
          </p:nvPr>
        </p:nvSpPr>
        <p:spPr/>
        <p:txBody>
          <a:bodyPr>
            <a:normAutofit/>
          </a:bodyPr>
          <a:lstStyle/>
          <a:p>
            <a:endParaRPr lang="nl-NL"/>
          </a:p>
        </p:txBody>
      </p:sp>
      <p:sp>
        <p:nvSpPr>
          <p:cNvPr id="4" name="Tijdelijke aanduiding voor dianummer 3"/>
          <p:cNvSpPr>
            <a:spLocks noGrp="1"/>
          </p:cNvSpPr>
          <p:nvPr>
            <p:ph type="sldNum" sz="quarter" idx="10"/>
          </p:nvPr>
        </p:nvSpPr>
        <p:spPr/>
        <p:txBody>
          <a:bodyPr/>
          <a:lstStyle/>
          <a:p>
            <a:fld id="{14DCB067-DC98-4C05-AAD3-0D6F72F63D3A}" type="slidenum">
              <a:rPr lang="nl-NL" smtClean="0"/>
              <a:pPr/>
              <a:t>34</a:t>
            </a:fld>
            <a:endParaRPr lang="nl-NL"/>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1143000" y="685800"/>
            <a:ext cx="4572000" cy="3429000"/>
          </a:xfrm>
        </p:spPr>
      </p:sp>
      <p:sp>
        <p:nvSpPr>
          <p:cNvPr id="3" name="Tijdelijke aanduiding voor notities 2"/>
          <p:cNvSpPr>
            <a:spLocks noGrp="1"/>
          </p:cNvSpPr>
          <p:nvPr>
            <p:ph type="body" idx="1"/>
          </p:nvPr>
        </p:nvSpPr>
        <p:spPr/>
        <p:txBody>
          <a:bodyPr>
            <a:normAutofit/>
          </a:bodyPr>
          <a:lstStyle/>
          <a:p>
            <a:endParaRPr lang="nl-NL"/>
          </a:p>
        </p:txBody>
      </p:sp>
      <p:sp>
        <p:nvSpPr>
          <p:cNvPr id="4" name="Tijdelijke aanduiding voor dianummer 3"/>
          <p:cNvSpPr>
            <a:spLocks noGrp="1"/>
          </p:cNvSpPr>
          <p:nvPr>
            <p:ph type="sldNum" sz="quarter" idx="10"/>
          </p:nvPr>
        </p:nvSpPr>
        <p:spPr/>
        <p:txBody>
          <a:bodyPr/>
          <a:lstStyle/>
          <a:p>
            <a:fld id="{14DCB067-DC98-4C05-AAD3-0D6F72F63D3A}" type="slidenum">
              <a:rPr lang="nl-NL" smtClean="0"/>
              <a:pPr/>
              <a:t>35</a:t>
            </a:fld>
            <a:endParaRPr lang="nl-NL"/>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1143000" y="685800"/>
            <a:ext cx="4572000" cy="3429000"/>
          </a:xfrm>
        </p:spPr>
      </p:sp>
      <p:sp>
        <p:nvSpPr>
          <p:cNvPr id="3" name="Tijdelijke aanduiding voor notities 2"/>
          <p:cNvSpPr>
            <a:spLocks noGrp="1"/>
          </p:cNvSpPr>
          <p:nvPr>
            <p:ph type="body" idx="1"/>
          </p:nvPr>
        </p:nvSpPr>
        <p:spPr/>
        <p:txBody>
          <a:bodyPr>
            <a:normAutofit/>
          </a:bodyPr>
          <a:lstStyle/>
          <a:p>
            <a:endParaRPr lang="nl-NL"/>
          </a:p>
        </p:txBody>
      </p:sp>
      <p:sp>
        <p:nvSpPr>
          <p:cNvPr id="4" name="Tijdelijke aanduiding voor dianummer 3"/>
          <p:cNvSpPr>
            <a:spLocks noGrp="1"/>
          </p:cNvSpPr>
          <p:nvPr>
            <p:ph type="sldNum" sz="quarter" idx="10"/>
          </p:nvPr>
        </p:nvSpPr>
        <p:spPr/>
        <p:txBody>
          <a:bodyPr/>
          <a:lstStyle/>
          <a:p>
            <a:pPr>
              <a:defRPr/>
            </a:pPr>
            <a:fld id="{94F82FF2-17B6-4A0A-AD7C-FA7A1DAFA20A}" type="slidenum">
              <a:rPr lang="nl-NL" smtClean="0"/>
              <a:pPr>
                <a:defRPr/>
              </a:pPr>
              <a:t>36</a:t>
            </a:fld>
            <a:endParaRPr lang="nl-NL"/>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normAutofit/>
          </a:bodyPr>
          <a:lstStyle/>
          <a:p>
            <a:endParaRPr lang="nl-NL"/>
          </a:p>
        </p:txBody>
      </p:sp>
      <p:sp>
        <p:nvSpPr>
          <p:cNvPr id="4" name="Tijdelijke aanduiding voor dianummer 3"/>
          <p:cNvSpPr>
            <a:spLocks noGrp="1"/>
          </p:cNvSpPr>
          <p:nvPr>
            <p:ph type="sldNum" sz="quarter" idx="10"/>
          </p:nvPr>
        </p:nvSpPr>
        <p:spPr/>
        <p:txBody>
          <a:bodyPr/>
          <a:lstStyle/>
          <a:p>
            <a:fld id="{8B9B733F-8C35-43FB-A0DA-DAD574EEFF87}" type="slidenum">
              <a:rPr lang="nl-NL" smtClean="0"/>
              <a:pPr/>
              <a:t>37</a:t>
            </a:fld>
            <a:endParaRPr lang="nl-NL"/>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normAutofit/>
          </a:bodyPr>
          <a:lstStyle/>
          <a:p>
            <a:endParaRPr lang="nl-NL"/>
          </a:p>
        </p:txBody>
      </p:sp>
      <p:sp>
        <p:nvSpPr>
          <p:cNvPr id="4" name="Tijdelijke aanduiding voor dianummer 3"/>
          <p:cNvSpPr>
            <a:spLocks noGrp="1"/>
          </p:cNvSpPr>
          <p:nvPr>
            <p:ph type="sldNum" sz="quarter" idx="10"/>
          </p:nvPr>
        </p:nvSpPr>
        <p:spPr/>
        <p:txBody>
          <a:bodyPr/>
          <a:lstStyle/>
          <a:p>
            <a:fld id="{8B9B733F-8C35-43FB-A0DA-DAD574EEFF87}" type="slidenum">
              <a:rPr lang="nl-NL" smtClean="0"/>
              <a:pPr/>
              <a:t>38</a:t>
            </a:fld>
            <a:endParaRPr lang="nl-NL"/>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normAutofit/>
          </a:bodyPr>
          <a:lstStyle/>
          <a:p>
            <a:endParaRPr lang="nl-NL"/>
          </a:p>
        </p:txBody>
      </p:sp>
      <p:sp>
        <p:nvSpPr>
          <p:cNvPr id="4" name="Tijdelijke aanduiding voor dianummer 3"/>
          <p:cNvSpPr>
            <a:spLocks noGrp="1"/>
          </p:cNvSpPr>
          <p:nvPr>
            <p:ph type="sldNum" sz="quarter" idx="10"/>
          </p:nvPr>
        </p:nvSpPr>
        <p:spPr/>
        <p:txBody>
          <a:bodyPr/>
          <a:lstStyle/>
          <a:p>
            <a:fld id="{8B9B733F-8C35-43FB-A0DA-DAD574EEFF87}" type="slidenum">
              <a:rPr lang="nl-NL" smtClean="0"/>
              <a:pPr/>
              <a:t>39</a:t>
            </a:fld>
            <a:endParaRPr lang="nl-NL"/>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normAutofit/>
          </a:bodyPr>
          <a:lstStyle/>
          <a:p>
            <a:endParaRPr lang="nl-NL"/>
          </a:p>
        </p:txBody>
      </p:sp>
      <p:sp>
        <p:nvSpPr>
          <p:cNvPr id="4" name="Tijdelijke aanduiding voor dianummer 3"/>
          <p:cNvSpPr>
            <a:spLocks noGrp="1"/>
          </p:cNvSpPr>
          <p:nvPr>
            <p:ph type="sldNum" sz="quarter" idx="10"/>
          </p:nvPr>
        </p:nvSpPr>
        <p:spPr/>
        <p:txBody>
          <a:bodyPr/>
          <a:lstStyle/>
          <a:p>
            <a:fld id="{8B9B733F-8C35-43FB-A0DA-DAD574EEFF87}" type="slidenum">
              <a:rPr lang="nl-NL" smtClean="0"/>
              <a:pPr/>
              <a:t>4</a:t>
            </a:fld>
            <a:endParaRPr lang="nl-NL"/>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normAutofit/>
          </a:bodyPr>
          <a:lstStyle/>
          <a:p>
            <a:endParaRPr lang="nl-NL"/>
          </a:p>
        </p:txBody>
      </p:sp>
      <p:sp>
        <p:nvSpPr>
          <p:cNvPr id="4" name="Tijdelijke aanduiding voor dianummer 3"/>
          <p:cNvSpPr>
            <a:spLocks noGrp="1"/>
          </p:cNvSpPr>
          <p:nvPr>
            <p:ph type="sldNum" sz="quarter" idx="10"/>
          </p:nvPr>
        </p:nvSpPr>
        <p:spPr/>
        <p:txBody>
          <a:bodyPr/>
          <a:lstStyle/>
          <a:p>
            <a:fld id="{8B9B733F-8C35-43FB-A0DA-DAD574EEFF87}" type="slidenum">
              <a:rPr lang="nl-NL" smtClean="0"/>
              <a:pPr/>
              <a:t>40</a:t>
            </a:fld>
            <a:endParaRPr lang="nl-NL"/>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normAutofit/>
          </a:bodyPr>
          <a:lstStyle/>
          <a:p>
            <a:endParaRPr lang="nl-NL"/>
          </a:p>
        </p:txBody>
      </p:sp>
      <p:sp>
        <p:nvSpPr>
          <p:cNvPr id="4" name="Tijdelijke aanduiding voor dianummer 3"/>
          <p:cNvSpPr>
            <a:spLocks noGrp="1"/>
          </p:cNvSpPr>
          <p:nvPr>
            <p:ph type="sldNum" sz="quarter" idx="10"/>
          </p:nvPr>
        </p:nvSpPr>
        <p:spPr/>
        <p:txBody>
          <a:bodyPr/>
          <a:lstStyle/>
          <a:p>
            <a:fld id="{8B9B733F-8C35-43FB-A0DA-DAD574EEFF87}" type="slidenum">
              <a:rPr lang="nl-NL" smtClean="0"/>
              <a:pPr/>
              <a:t>41</a:t>
            </a:fld>
            <a:endParaRPr lang="nl-NL"/>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normAutofit/>
          </a:bodyPr>
          <a:lstStyle/>
          <a:p>
            <a:r>
              <a:rPr lang="nl-NL" dirty="0" smtClean="0"/>
              <a:t>Nog aanpassen naar echte waarde</a:t>
            </a:r>
            <a:endParaRPr lang="nl-NL" dirty="0"/>
          </a:p>
        </p:txBody>
      </p:sp>
      <p:sp>
        <p:nvSpPr>
          <p:cNvPr id="4" name="Tijdelijke aanduiding voor datum 3"/>
          <p:cNvSpPr>
            <a:spLocks noGrp="1"/>
          </p:cNvSpPr>
          <p:nvPr>
            <p:ph type="dt" idx="10"/>
          </p:nvPr>
        </p:nvSpPr>
        <p:spPr/>
        <p:txBody>
          <a:bodyPr/>
          <a:lstStyle/>
          <a:p>
            <a:fld id="{BA1C075E-6AD5-4E26-8E81-175B777F0820}" type="datetime1">
              <a:rPr lang="en-GB" smtClean="0"/>
              <a:pPr/>
              <a:t>16/06/2014</a:t>
            </a:fld>
            <a:endParaRPr lang="en-GB"/>
          </a:p>
        </p:txBody>
      </p:sp>
      <p:sp>
        <p:nvSpPr>
          <p:cNvPr id="5" name="Tijdelijke aanduiding voor dianummer 4"/>
          <p:cNvSpPr>
            <a:spLocks noGrp="1"/>
          </p:cNvSpPr>
          <p:nvPr>
            <p:ph type="sldNum" sz="quarter" idx="11"/>
          </p:nvPr>
        </p:nvSpPr>
        <p:spPr/>
        <p:txBody>
          <a:bodyPr/>
          <a:lstStyle/>
          <a:p>
            <a:fld id="{B6D4A358-C03B-4E68-BD04-669B6AD3E68B}" type="slidenum">
              <a:rPr lang="en-GB" smtClean="0"/>
              <a:pPr/>
              <a:t>42</a:t>
            </a:fld>
            <a:endParaRPr lang="en-GB"/>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normAutofit/>
          </a:bodyPr>
          <a:lstStyle/>
          <a:p>
            <a:r>
              <a:rPr lang="nl-NL" dirty="0" smtClean="0"/>
              <a:t>Nog</a:t>
            </a:r>
            <a:r>
              <a:rPr lang="nl-NL" baseline="0" dirty="0" smtClean="0"/>
              <a:t> aanpassen</a:t>
            </a:r>
            <a:endParaRPr lang="nl-NL" dirty="0"/>
          </a:p>
        </p:txBody>
      </p:sp>
      <p:sp>
        <p:nvSpPr>
          <p:cNvPr id="4" name="Tijdelijke aanduiding voor datum 3"/>
          <p:cNvSpPr>
            <a:spLocks noGrp="1"/>
          </p:cNvSpPr>
          <p:nvPr>
            <p:ph type="dt" idx="10"/>
          </p:nvPr>
        </p:nvSpPr>
        <p:spPr/>
        <p:txBody>
          <a:bodyPr/>
          <a:lstStyle/>
          <a:p>
            <a:fld id="{BA1C075E-6AD5-4E26-8E81-175B777F0820}" type="datetime1">
              <a:rPr lang="en-GB" smtClean="0"/>
              <a:pPr/>
              <a:t>16/06/2014</a:t>
            </a:fld>
            <a:endParaRPr lang="en-GB"/>
          </a:p>
        </p:txBody>
      </p:sp>
      <p:sp>
        <p:nvSpPr>
          <p:cNvPr id="5" name="Tijdelijke aanduiding voor dianummer 4"/>
          <p:cNvSpPr>
            <a:spLocks noGrp="1"/>
          </p:cNvSpPr>
          <p:nvPr>
            <p:ph type="sldNum" sz="quarter" idx="11"/>
          </p:nvPr>
        </p:nvSpPr>
        <p:spPr/>
        <p:txBody>
          <a:bodyPr/>
          <a:lstStyle/>
          <a:p>
            <a:fld id="{B6D4A358-C03B-4E68-BD04-669B6AD3E68B}" type="slidenum">
              <a:rPr lang="en-GB" smtClean="0"/>
              <a:pPr/>
              <a:t>43</a:t>
            </a:fld>
            <a:endParaRPr lang="en-GB"/>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1143000" y="685800"/>
            <a:ext cx="4572000" cy="3429000"/>
          </a:xfrm>
        </p:spPr>
      </p:sp>
      <p:sp>
        <p:nvSpPr>
          <p:cNvPr id="3" name="Tijdelijke aanduiding voor notities 2"/>
          <p:cNvSpPr>
            <a:spLocks noGrp="1"/>
          </p:cNvSpPr>
          <p:nvPr>
            <p:ph type="body" idx="1"/>
          </p:nvPr>
        </p:nvSpPr>
        <p:spPr/>
        <p:txBody>
          <a:bodyPr>
            <a:normAutofit/>
          </a:bodyPr>
          <a:lstStyle/>
          <a:p>
            <a:endParaRPr lang="nl-NL"/>
          </a:p>
        </p:txBody>
      </p:sp>
      <p:sp>
        <p:nvSpPr>
          <p:cNvPr id="4" name="Tijdelijke aanduiding voor dianummer 3"/>
          <p:cNvSpPr>
            <a:spLocks noGrp="1"/>
          </p:cNvSpPr>
          <p:nvPr>
            <p:ph type="sldNum" sz="quarter" idx="10"/>
          </p:nvPr>
        </p:nvSpPr>
        <p:spPr/>
        <p:txBody>
          <a:bodyPr/>
          <a:lstStyle/>
          <a:p>
            <a:pPr>
              <a:defRPr/>
            </a:pPr>
            <a:fld id="{94F82FF2-17B6-4A0A-AD7C-FA7A1DAFA20A}" type="slidenum">
              <a:rPr lang="nl-NL" smtClean="0"/>
              <a:pPr>
                <a:defRPr/>
              </a:pPr>
              <a:t>44</a:t>
            </a:fld>
            <a:endParaRPr lang="nl-NL"/>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400" b="1" i="1" u="sng">
                <a:solidFill>
                  <a:schemeClr val="tx1"/>
                </a:solidFill>
                <a:latin typeface="News Gothic" pitchFamily="34" charset="0"/>
              </a:defRPr>
            </a:lvl1pPr>
            <a:lvl2pPr marL="742950" indent="-285750">
              <a:defRPr sz="1400" b="1" i="1" u="sng">
                <a:solidFill>
                  <a:schemeClr val="tx1"/>
                </a:solidFill>
                <a:latin typeface="News Gothic" pitchFamily="34" charset="0"/>
              </a:defRPr>
            </a:lvl2pPr>
            <a:lvl3pPr marL="1143000" indent="-228600">
              <a:defRPr sz="1400" b="1" i="1" u="sng">
                <a:solidFill>
                  <a:schemeClr val="tx1"/>
                </a:solidFill>
                <a:latin typeface="News Gothic" pitchFamily="34" charset="0"/>
              </a:defRPr>
            </a:lvl3pPr>
            <a:lvl4pPr marL="1600200" indent="-228600">
              <a:defRPr sz="1400" b="1" i="1" u="sng">
                <a:solidFill>
                  <a:schemeClr val="tx1"/>
                </a:solidFill>
                <a:latin typeface="News Gothic" pitchFamily="34" charset="0"/>
              </a:defRPr>
            </a:lvl4pPr>
            <a:lvl5pPr marL="2057400" indent="-228600">
              <a:defRPr sz="1400" b="1" i="1" u="sng">
                <a:solidFill>
                  <a:schemeClr val="tx1"/>
                </a:solidFill>
                <a:latin typeface="News Gothic" pitchFamily="34" charset="0"/>
              </a:defRPr>
            </a:lvl5pPr>
            <a:lvl6pPr marL="2514600" indent="-228600" eaLnBrk="0" fontAlgn="base" hangingPunct="0">
              <a:spcBef>
                <a:spcPct val="0"/>
              </a:spcBef>
              <a:spcAft>
                <a:spcPct val="0"/>
              </a:spcAft>
              <a:defRPr sz="1400" b="1" i="1" u="sng">
                <a:solidFill>
                  <a:schemeClr val="tx1"/>
                </a:solidFill>
                <a:latin typeface="News Gothic" pitchFamily="34" charset="0"/>
              </a:defRPr>
            </a:lvl6pPr>
            <a:lvl7pPr marL="2971800" indent="-228600" eaLnBrk="0" fontAlgn="base" hangingPunct="0">
              <a:spcBef>
                <a:spcPct val="0"/>
              </a:spcBef>
              <a:spcAft>
                <a:spcPct val="0"/>
              </a:spcAft>
              <a:defRPr sz="1400" b="1" i="1" u="sng">
                <a:solidFill>
                  <a:schemeClr val="tx1"/>
                </a:solidFill>
                <a:latin typeface="News Gothic" pitchFamily="34" charset="0"/>
              </a:defRPr>
            </a:lvl7pPr>
            <a:lvl8pPr marL="3429000" indent="-228600" eaLnBrk="0" fontAlgn="base" hangingPunct="0">
              <a:spcBef>
                <a:spcPct val="0"/>
              </a:spcBef>
              <a:spcAft>
                <a:spcPct val="0"/>
              </a:spcAft>
              <a:defRPr sz="1400" b="1" i="1" u="sng">
                <a:solidFill>
                  <a:schemeClr val="tx1"/>
                </a:solidFill>
                <a:latin typeface="News Gothic" pitchFamily="34" charset="0"/>
              </a:defRPr>
            </a:lvl8pPr>
            <a:lvl9pPr marL="3886200" indent="-228600" eaLnBrk="0" fontAlgn="base" hangingPunct="0">
              <a:spcBef>
                <a:spcPct val="0"/>
              </a:spcBef>
              <a:spcAft>
                <a:spcPct val="0"/>
              </a:spcAft>
              <a:defRPr sz="1400" b="1" i="1" u="sng">
                <a:solidFill>
                  <a:schemeClr val="tx1"/>
                </a:solidFill>
                <a:latin typeface="News Gothic" pitchFamily="34" charset="0"/>
              </a:defRPr>
            </a:lvl9pPr>
          </a:lstStyle>
          <a:p>
            <a:fld id="{923712A0-208D-44CE-8D46-090136F9B9E1}" type="slidenum">
              <a:rPr lang="nl-NL" sz="1200" b="0" i="0" u="none" smtClean="0">
                <a:latin typeface="Times New Roman" pitchFamily="18" charset="0"/>
              </a:rPr>
              <a:pPr/>
              <a:t>45</a:t>
            </a:fld>
            <a:endParaRPr lang="nl-NL" sz="1200" b="0" i="0" u="none" smtClean="0">
              <a:latin typeface="Times New Roman" pitchFamily="18" charset="0"/>
            </a:endParaRPr>
          </a:p>
        </p:txBody>
      </p:sp>
      <p:sp>
        <p:nvSpPr>
          <p:cNvPr id="34819" name="Rectangle 7"/>
          <p:cNvSpPr txBox="1">
            <a:spLocks noGrp="1" noChangeArrowheads="1"/>
          </p:cNvSpPr>
          <p:nvPr/>
        </p:nvSpPr>
        <p:spPr bwMode="auto">
          <a:xfrm>
            <a:off x="3885453" y="8686288"/>
            <a:ext cx="2972547" cy="457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sz="1400" b="1" i="1" u="sng">
                <a:solidFill>
                  <a:schemeClr val="tx1"/>
                </a:solidFill>
                <a:latin typeface="News Gothic" pitchFamily="34" charset="0"/>
              </a:defRPr>
            </a:lvl1pPr>
            <a:lvl2pPr marL="742950" indent="-285750">
              <a:defRPr sz="1400" b="1" i="1" u="sng">
                <a:solidFill>
                  <a:schemeClr val="tx1"/>
                </a:solidFill>
                <a:latin typeface="News Gothic" pitchFamily="34" charset="0"/>
              </a:defRPr>
            </a:lvl2pPr>
            <a:lvl3pPr marL="1143000" indent="-228600">
              <a:defRPr sz="1400" b="1" i="1" u="sng">
                <a:solidFill>
                  <a:schemeClr val="tx1"/>
                </a:solidFill>
                <a:latin typeface="News Gothic" pitchFamily="34" charset="0"/>
              </a:defRPr>
            </a:lvl3pPr>
            <a:lvl4pPr marL="1600200" indent="-228600">
              <a:defRPr sz="1400" b="1" i="1" u="sng">
                <a:solidFill>
                  <a:schemeClr val="tx1"/>
                </a:solidFill>
                <a:latin typeface="News Gothic" pitchFamily="34" charset="0"/>
              </a:defRPr>
            </a:lvl4pPr>
            <a:lvl5pPr marL="2057400" indent="-228600">
              <a:defRPr sz="1400" b="1" i="1" u="sng">
                <a:solidFill>
                  <a:schemeClr val="tx1"/>
                </a:solidFill>
                <a:latin typeface="News Gothic" pitchFamily="34" charset="0"/>
              </a:defRPr>
            </a:lvl5pPr>
            <a:lvl6pPr marL="2514600" indent="-228600" eaLnBrk="0" fontAlgn="base" hangingPunct="0">
              <a:spcBef>
                <a:spcPct val="0"/>
              </a:spcBef>
              <a:spcAft>
                <a:spcPct val="0"/>
              </a:spcAft>
              <a:defRPr sz="1400" b="1" i="1" u="sng">
                <a:solidFill>
                  <a:schemeClr val="tx1"/>
                </a:solidFill>
                <a:latin typeface="News Gothic" pitchFamily="34" charset="0"/>
              </a:defRPr>
            </a:lvl6pPr>
            <a:lvl7pPr marL="2971800" indent="-228600" eaLnBrk="0" fontAlgn="base" hangingPunct="0">
              <a:spcBef>
                <a:spcPct val="0"/>
              </a:spcBef>
              <a:spcAft>
                <a:spcPct val="0"/>
              </a:spcAft>
              <a:defRPr sz="1400" b="1" i="1" u="sng">
                <a:solidFill>
                  <a:schemeClr val="tx1"/>
                </a:solidFill>
                <a:latin typeface="News Gothic" pitchFamily="34" charset="0"/>
              </a:defRPr>
            </a:lvl7pPr>
            <a:lvl8pPr marL="3429000" indent="-228600" eaLnBrk="0" fontAlgn="base" hangingPunct="0">
              <a:spcBef>
                <a:spcPct val="0"/>
              </a:spcBef>
              <a:spcAft>
                <a:spcPct val="0"/>
              </a:spcAft>
              <a:defRPr sz="1400" b="1" i="1" u="sng">
                <a:solidFill>
                  <a:schemeClr val="tx1"/>
                </a:solidFill>
                <a:latin typeface="News Gothic" pitchFamily="34" charset="0"/>
              </a:defRPr>
            </a:lvl8pPr>
            <a:lvl9pPr marL="3886200" indent="-228600" eaLnBrk="0" fontAlgn="base" hangingPunct="0">
              <a:spcBef>
                <a:spcPct val="0"/>
              </a:spcBef>
              <a:spcAft>
                <a:spcPct val="0"/>
              </a:spcAft>
              <a:defRPr sz="1400" b="1" i="1" u="sng">
                <a:solidFill>
                  <a:schemeClr val="tx1"/>
                </a:solidFill>
                <a:latin typeface="News Gothic" pitchFamily="34" charset="0"/>
              </a:defRPr>
            </a:lvl9pPr>
          </a:lstStyle>
          <a:p>
            <a:pPr algn="r"/>
            <a:fld id="{FB6C1C6E-CAAA-45CE-A797-373C19791111}" type="slidenum">
              <a:rPr lang="nl-NL" sz="1200" b="0" i="0" u="none">
                <a:latin typeface="Times New Roman" pitchFamily="18" charset="0"/>
              </a:rPr>
              <a:pPr algn="r"/>
              <a:t>45</a:t>
            </a:fld>
            <a:endParaRPr lang="nl-NL" sz="1200" b="0" i="0" u="none">
              <a:latin typeface="Times New Roman" pitchFamily="18" charset="0"/>
            </a:endParaRPr>
          </a:p>
        </p:txBody>
      </p:sp>
      <p:sp>
        <p:nvSpPr>
          <p:cNvPr id="34820" name="Rectangle 2"/>
          <p:cNvSpPr>
            <a:spLocks noGrp="1" noRot="1" noChangeAspect="1" noChangeArrowheads="1" noTextEdit="1"/>
          </p:cNvSpPr>
          <p:nvPr>
            <p:ph type="sldImg"/>
          </p:nvPr>
        </p:nvSpPr>
        <p:spPr>
          <a:xfrm>
            <a:off x="1143000" y="685800"/>
            <a:ext cx="4572000" cy="3429000"/>
          </a:xfrm>
          <a:ln/>
        </p:spPr>
      </p:sp>
      <p:sp>
        <p:nvSpPr>
          <p:cNvPr id="34821" name="Rectangle 3"/>
          <p:cNvSpPr>
            <a:spLocks noGrp="1" noChangeArrowheads="1"/>
          </p:cNvSpPr>
          <p:nvPr>
            <p:ph type="body" idx="1"/>
          </p:nvPr>
        </p:nvSpPr>
        <p:spPr>
          <a:solidFill>
            <a:srgbClr val="FFFFFF"/>
          </a:solidFill>
          <a:ln>
            <a:solidFill>
              <a:srgbClr val="000000"/>
            </a:solidFill>
          </a:ln>
        </p:spPr>
        <p:txBody>
          <a:bodyPr/>
          <a:lstStyle/>
          <a:p>
            <a:endParaRPr lang="nl-NL"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1143000" y="685800"/>
            <a:ext cx="4572000" cy="3429000"/>
          </a:xfrm>
        </p:spPr>
      </p:sp>
      <p:sp>
        <p:nvSpPr>
          <p:cNvPr id="3" name="Tijdelijke aanduiding voor notities 2"/>
          <p:cNvSpPr>
            <a:spLocks noGrp="1"/>
          </p:cNvSpPr>
          <p:nvPr>
            <p:ph type="body" idx="1"/>
          </p:nvPr>
        </p:nvSpPr>
        <p:spPr/>
        <p:txBody>
          <a:bodyPr>
            <a:normAutofit/>
          </a:bodyPr>
          <a:lstStyle/>
          <a:p>
            <a:endParaRPr lang="nl-NL"/>
          </a:p>
        </p:txBody>
      </p:sp>
      <p:sp>
        <p:nvSpPr>
          <p:cNvPr id="4" name="Tijdelijke aanduiding voor dianummer 3"/>
          <p:cNvSpPr>
            <a:spLocks noGrp="1"/>
          </p:cNvSpPr>
          <p:nvPr>
            <p:ph type="sldNum" sz="quarter" idx="10"/>
          </p:nvPr>
        </p:nvSpPr>
        <p:spPr/>
        <p:txBody>
          <a:bodyPr/>
          <a:lstStyle/>
          <a:p>
            <a:pPr>
              <a:defRPr/>
            </a:pPr>
            <a:fld id="{0B04BC76-32D6-4A52-8FF9-FC8A09ACAFD4}" type="slidenum">
              <a:rPr lang="en-US" smtClean="0"/>
              <a:pPr>
                <a:defRPr/>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normAutofit/>
          </a:bodyPr>
          <a:lstStyle/>
          <a:p>
            <a:endParaRPr lang="nl-NL"/>
          </a:p>
        </p:txBody>
      </p:sp>
      <p:sp>
        <p:nvSpPr>
          <p:cNvPr id="4" name="Tijdelijke aanduiding voor dianummer 3"/>
          <p:cNvSpPr>
            <a:spLocks noGrp="1"/>
          </p:cNvSpPr>
          <p:nvPr>
            <p:ph type="sldNum" sz="quarter" idx="10"/>
          </p:nvPr>
        </p:nvSpPr>
        <p:spPr/>
        <p:txBody>
          <a:bodyPr/>
          <a:lstStyle/>
          <a:p>
            <a:fld id="{8B9B733F-8C35-43FB-A0DA-DAD574EEFF87}" type="slidenum">
              <a:rPr lang="nl-NL" smtClean="0"/>
              <a:pPr/>
              <a:t>6</a:t>
            </a:fld>
            <a:endParaRPr lang="nl-NL"/>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normAutofit/>
          </a:bodyPr>
          <a:lstStyle/>
          <a:p>
            <a:endParaRPr lang="nl-NL"/>
          </a:p>
        </p:txBody>
      </p:sp>
      <p:sp>
        <p:nvSpPr>
          <p:cNvPr id="4" name="Tijdelijke aanduiding voor dianummer 3"/>
          <p:cNvSpPr>
            <a:spLocks noGrp="1"/>
          </p:cNvSpPr>
          <p:nvPr>
            <p:ph type="sldNum" sz="quarter" idx="10"/>
          </p:nvPr>
        </p:nvSpPr>
        <p:spPr/>
        <p:txBody>
          <a:bodyPr/>
          <a:lstStyle/>
          <a:p>
            <a:fld id="{8B9B733F-8C35-43FB-A0DA-DAD574EEFF87}" type="slidenum">
              <a:rPr lang="nl-NL" smtClean="0"/>
              <a:pPr/>
              <a:t>7</a:t>
            </a:fld>
            <a:endParaRPr lang="nl-NL"/>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normAutofit/>
          </a:bodyPr>
          <a:lstStyle/>
          <a:p>
            <a:endParaRPr lang="nl-NL"/>
          </a:p>
        </p:txBody>
      </p:sp>
      <p:sp>
        <p:nvSpPr>
          <p:cNvPr id="4" name="Tijdelijke aanduiding voor dianummer 3"/>
          <p:cNvSpPr>
            <a:spLocks noGrp="1"/>
          </p:cNvSpPr>
          <p:nvPr>
            <p:ph type="sldNum" sz="quarter" idx="10"/>
          </p:nvPr>
        </p:nvSpPr>
        <p:spPr/>
        <p:txBody>
          <a:bodyPr/>
          <a:lstStyle/>
          <a:p>
            <a:fld id="{8B9B733F-8C35-43FB-A0DA-DAD574EEFF87}" type="slidenum">
              <a:rPr lang="nl-NL" smtClean="0"/>
              <a:pPr/>
              <a:t>8</a:t>
            </a:fld>
            <a:endParaRPr lang="nl-NL"/>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normAutofit/>
          </a:bodyPr>
          <a:lstStyle/>
          <a:p>
            <a:endParaRPr lang="nl-NL"/>
          </a:p>
        </p:txBody>
      </p:sp>
      <p:sp>
        <p:nvSpPr>
          <p:cNvPr id="4" name="Tijdelijke aanduiding voor dianummer 3"/>
          <p:cNvSpPr>
            <a:spLocks noGrp="1"/>
          </p:cNvSpPr>
          <p:nvPr>
            <p:ph type="sldNum" sz="quarter" idx="10"/>
          </p:nvPr>
        </p:nvSpPr>
        <p:spPr/>
        <p:txBody>
          <a:bodyPr/>
          <a:lstStyle/>
          <a:p>
            <a:fld id="{8B9B733F-8C35-43FB-A0DA-DAD574EEFF87}" type="slidenum">
              <a:rPr lang="nl-NL" smtClean="0"/>
              <a:pPr/>
              <a:t>9</a:t>
            </a:fld>
            <a:endParaRPr lang="nl-NL"/>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el slide">
    <p:spTree>
      <p:nvGrpSpPr>
        <p:cNvPr id="1" name=""/>
        <p:cNvGrpSpPr/>
        <p:nvPr/>
      </p:nvGrpSpPr>
      <p:grpSpPr>
        <a:xfrm>
          <a:off x="0" y="0"/>
          <a:ext cx="0" cy="0"/>
          <a:chOff x="0" y="0"/>
          <a:chExt cx="0" cy="0"/>
        </a:xfrm>
      </p:grpSpPr>
      <p:sp>
        <p:nvSpPr>
          <p:cNvPr id="2" name="Titel 1"/>
          <p:cNvSpPr>
            <a:spLocks noGrp="1"/>
          </p:cNvSpPr>
          <p:nvPr>
            <p:ph type="title"/>
          </p:nvPr>
        </p:nvSpPr>
        <p:spPr>
          <a:xfrm>
            <a:off x="491643" y="230188"/>
            <a:ext cx="8442796" cy="839787"/>
          </a:xfrm>
        </p:spPr>
        <p:txBody>
          <a:bodyPr/>
          <a:lstStyle/>
          <a:p>
            <a:r>
              <a:rPr lang="nl-NL" dirty="0" smtClean="0"/>
              <a:t>Klik om de stijl te bewerken</a:t>
            </a:r>
            <a:endParaRPr lang="nl-NL" dirty="0"/>
          </a:p>
        </p:txBody>
      </p:sp>
      <p:sp>
        <p:nvSpPr>
          <p:cNvPr id="3" name="Tijdelijke aanduiding voor afbeelding 24"/>
          <p:cNvSpPr>
            <a:spLocks noGrp="1" noChangeAspect="1"/>
          </p:cNvSpPr>
          <p:nvPr>
            <p:ph type="pic" sz="quarter" idx="13"/>
          </p:nvPr>
        </p:nvSpPr>
        <p:spPr bwMode="auto">
          <a:xfrm>
            <a:off x="476508" y="3307559"/>
            <a:ext cx="2647950" cy="2647950"/>
          </a:xfrm>
          <a:prstGeom prst="ellipse">
            <a:avLst/>
          </a:prstGeom>
          <a:solidFill>
            <a:schemeClr val="accent3"/>
          </a:solidFill>
          <a:ln>
            <a:noFill/>
          </a:ln>
        </p:spPr>
        <p:txBody>
          <a:bodyPr anchor="ctr"/>
          <a:lstStyle>
            <a:lvl1pPr marL="0" indent="0" algn="ctr">
              <a:buNone/>
              <a:defRPr sz="800"/>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nl-NL" sz="800" b="0" i="0" u="none" strike="noStrike" kern="0" cap="none" spc="0" normalizeH="0" baseline="0" noProof="0" smtClean="0">
                <a:ln>
                  <a:noFill/>
                </a:ln>
                <a:solidFill>
                  <a:sysClr val="windowText" lastClr="000000"/>
                </a:solidFill>
                <a:effectLst/>
                <a:uLnTx/>
                <a:uFillTx/>
              </a:rPr>
              <a:t>Klik op het pictogram als u een afbeelding wilt toevoegen</a:t>
            </a:r>
            <a:endParaRPr kumimoji="0" lang="nl-NL" sz="800" b="0" i="0" u="none" strike="noStrike" kern="0" cap="none" spc="0" normalizeH="0" baseline="0" noProof="0" dirty="0">
              <a:ln>
                <a:noFill/>
              </a:ln>
              <a:solidFill>
                <a:sysClr val="windowText" lastClr="000000"/>
              </a:solidFill>
              <a:effectLst/>
              <a:uLnTx/>
              <a:uFillTx/>
            </a:endParaRPr>
          </a:p>
        </p:txBody>
      </p:sp>
      <p:sp>
        <p:nvSpPr>
          <p:cNvPr id="6" name="Tijdelijke aanduiding voor afbeelding 24"/>
          <p:cNvSpPr>
            <a:spLocks noGrp="1" noChangeAspect="1"/>
          </p:cNvSpPr>
          <p:nvPr>
            <p:ph type="pic" sz="quarter" idx="19"/>
          </p:nvPr>
        </p:nvSpPr>
        <p:spPr bwMode="auto">
          <a:xfrm>
            <a:off x="6308818" y="3307559"/>
            <a:ext cx="2647950" cy="2647950"/>
          </a:xfrm>
          <a:prstGeom prst="ellipse">
            <a:avLst/>
          </a:prstGeom>
          <a:solidFill>
            <a:srgbClr val="D5D2CA"/>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marL="0" indent="0" algn="ctr">
              <a:buNone/>
              <a:defRPr sz="800"/>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nl-NL" sz="800" b="0" i="0" u="none" strike="noStrike" kern="0" cap="none" spc="0" normalizeH="0" baseline="0" noProof="0" smtClean="0">
                <a:ln>
                  <a:noFill/>
                </a:ln>
                <a:solidFill>
                  <a:sysClr val="windowText" lastClr="000000"/>
                </a:solidFill>
                <a:effectLst/>
                <a:uLnTx/>
                <a:uFillTx/>
              </a:rPr>
              <a:t>Klik op het pictogram als u een afbeelding wilt toevoegen</a:t>
            </a:r>
            <a:endParaRPr kumimoji="0" lang="nl-NL" sz="800" b="0" i="0" u="none" strike="noStrike" kern="0" cap="none" spc="0" normalizeH="0" baseline="0" noProof="0" dirty="0">
              <a:ln>
                <a:noFill/>
              </a:ln>
              <a:solidFill>
                <a:sysClr val="windowText" lastClr="000000"/>
              </a:solidFill>
              <a:effectLst/>
              <a:uLnTx/>
              <a:uFillTx/>
            </a:endParaRPr>
          </a:p>
        </p:txBody>
      </p:sp>
      <p:sp>
        <p:nvSpPr>
          <p:cNvPr id="7" name="Tijdelijke aanduiding voor afbeelding 24"/>
          <p:cNvSpPr>
            <a:spLocks noGrp="1" noChangeAspect="1"/>
          </p:cNvSpPr>
          <p:nvPr>
            <p:ph type="pic" sz="quarter" idx="16"/>
          </p:nvPr>
        </p:nvSpPr>
        <p:spPr bwMode="auto">
          <a:xfrm>
            <a:off x="4714655" y="3307559"/>
            <a:ext cx="2647950" cy="2647950"/>
          </a:xfrm>
          <a:prstGeom prst="ellipse">
            <a:avLst/>
          </a:prstGeom>
          <a:solidFill>
            <a:schemeClr val="accent3"/>
          </a:solidFill>
          <a:ln>
            <a:noFill/>
          </a:ln>
          <a:extLst/>
        </p:spPr>
        <p:txBody>
          <a:bodyPr anchor="ctr"/>
          <a:lstStyle>
            <a:lvl1pPr marL="0" indent="0" algn="ctr">
              <a:buNone/>
              <a:defRPr sz="800"/>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nl-NL" sz="800" b="0" i="0" u="none" strike="noStrike" kern="0" cap="none" spc="0" normalizeH="0" baseline="0" noProof="0" smtClean="0">
                <a:ln>
                  <a:noFill/>
                </a:ln>
                <a:solidFill>
                  <a:sysClr val="windowText" lastClr="000000"/>
                </a:solidFill>
                <a:effectLst/>
                <a:uLnTx/>
                <a:uFillTx/>
              </a:rPr>
              <a:t>Klik op het pictogram als u een afbeelding wilt toevoegen</a:t>
            </a:r>
            <a:endParaRPr kumimoji="0" lang="nl-NL" sz="800" b="0" i="0" u="none" strike="noStrike" kern="0" cap="none" spc="0" normalizeH="0" baseline="0" noProof="0" dirty="0">
              <a:ln>
                <a:noFill/>
              </a:ln>
              <a:solidFill>
                <a:sysClr val="windowText" lastClr="000000"/>
              </a:solidFill>
              <a:effectLst/>
              <a:uLnTx/>
              <a:uFillTx/>
            </a:endParaRPr>
          </a:p>
        </p:txBody>
      </p:sp>
      <p:sp>
        <p:nvSpPr>
          <p:cNvPr id="8" name="Tijdelijke aanduiding voor afbeelding 24"/>
          <p:cNvSpPr>
            <a:spLocks noGrp="1" noChangeAspect="1"/>
          </p:cNvSpPr>
          <p:nvPr>
            <p:ph type="pic" sz="quarter" idx="15"/>
          </p:nvPr>
        </p:nvSpPr>
        <p:spPr bwMode="auto">
          <a:xfrm>
            <a:off x="3120492" y="3307559"/>
            <a:ext cx="2647950" cy="2647950"/>
          </a:xfrm>
          <a:prstGeom prst="ellipse">
            <a:avLst/>
          </a:prstGeom>
          <a:solidFill>
            <a:srgbClr val="D5D2CA"/>
          </a:solidFill>
          <a:ln>
            <a:noFill/>
          </a:ln>
        </p:spPr>
        <p:txBody>
          <a:bodyPr anchor="ctr"/>
          <a:lstStyle>
            <a:lvl1pPr marL="0" indent="0" algn="ctr">
              <a:buNone/>
              <a:defRPr sz="800"/>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nl-NL" sz="800" b="0" i="0" u="none" strike="noStrike" kern="0" cap="none" spc="0" normalizeH="0" baseline="0" noProof="0" smtClean="0">
                <a:ln>
                  <a:noFill/>
                </a:ln>
                <a:solidFill>
                  <a:sysClr val="windowText" lastClr="000000"/>
                </a:solidFill>
                <a:effectLst/>
                <a:uLnTx/>
                <a:uFillTx/>
              </a:rPr>
              <a:t>Klik op het pictogram als u een afbeelding wilt toevoegen</a:t>
            </a:r>
            <a:endParaRPr kumimoji="0" lang="nl-NL" sz="800" b="0" i="0" u="none" strike="noStrike" kern="0" cap="none" spc="0" normalizeH="0" baseline="0" noProof="0" dirty="0">
              <a:ln>
                <a:noFill/>
              </a:ln>
              <a:solidFill>
                <a:sysClr val="windowText" lastClr="000000"/>
              </a:solidFill>
              <a:effectLst/>
              <a:uLnTx/>
              <a:uFillTx/>
            </a:endParaRPr>
          </a:p>
        </p:txBody>
      </p:sp>
      <p:sp>
        <p:nvSpPr>
          <p:cNvPr id="4" name="Tijdelijke aanduiding voor tekst 4"/>
          <p:cNvSpPr>
            <a:spLocks noGrp="1"/>
          </p:cNvSpPr>
          <p:nvPr>
            <p:ph type="body" sz="quarter" idx="17" hasCustomPrompt="1"/>
          </p:nvPr>
        </p:nvSpPr>
        <p:spPr bwMode="auto">
          <a:xfrm>
            <a:off x="485775" y="1616400"/>
            <a:ext cx="8447088" cy="371475"/>
          </a:xfrm>
          <a:prstGeom prst="rect">
            <a:avLst/>
          </a:prstGeom>
          <a:noFill/>
          <a:ln>
            <a:noFill/>
          </a:ln>
          <a:extLst/>
        </p:spPr>
        <p:txBody>
          <a:bodyPr lIns="36000"/>
          <a:lstStyle>
            <a:lvl1pPr marL="0" indent="0">
              <a:buNone/>
              <a:defRPr>
                <a:solidFill>
                  <a:schemeClr val="tx1"/>
                </a:solidFill>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nl-NL" sz="1800" b="0" i="0" u="none" strike="noStrike" kern="0" cap="none" spc="0" normalizeH="0" baseline="0" noProof="0" dirty="0" smtClean="0">
                <a:ln>
                  <a:noFill/>
                </a:ln>
                <a:solidFill>
                  <a:srgbClr val="FFFFFF"/>
                </a:solidFill>
                <a:effectLst/>
                <a:uLnTx/>
                <a:uFillTx/>
              </a:rPr>
              <a:t>Ondertitel</a:t>
            </a:r>
          </a:p>
        </p:txBody>
      </p:sp>
      <p:sp>
        <p:nvSpPr>
          <p:cNvPr id="5" name="Tijdelijke aanduiding voor tekst 4"/>
          <p:cNvSpPr>
            <a:spLocks noGrp="1"/>
          </p:cNvSpPr>
          <p:nvPr>
            <p:ph type="body" sz="quarter" idx="18" hasCustomPrompt="1"/>
          </p:nvPr>
        </p:nvSpPr>
        <p:spPr bwMode="auto">
          <a:xfrm>
            <a:off x="478633" y="2262386"/>
            <a:ext cx="8447087" cy="371475"/>
          </a:xfrm>
          <a:prstGeom prst="rect">
            <a:avLst/>
          </a:prstGeom>
          <a:noFill/>
          <a:ln>
            <a:noFill/>
          </a:ln>
          <a:extLst/>
        </p:spPr>
        <p:txBody>
          <a:bodyPr lIns="36000" rIns="90000"/>
          <a:lstStyle>
            <a:lvl1pPr marL="0" indent="0">
              <a:buNone/>
              <a:defRPr>
                <a:solidFill>
                  <a:schemeClr val="tx1"/>
                </a:solidFill>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nl-NL" sz="1800" b="0" i="0" u="none" strike="noStrike" kern="0" cap="none" spc="0" normalizeH="0" baseline="0" noProof="0" dirty="0" smtClean="0">
                <a:ln>
                  <a:noFill/>
                </a:ln>
                <a:solidFill>
                  <a:srgbClr val="FFFFFF"/>
                </a:solidFill>
                <a:effectLst/>
                <a:uLnTx/>
                <a:uFillTx/>
              </a:rPr>
              <a:t>Datum, Auteursnaam</a:t>
            </a:r>
          </a:p>
        </p:txBody>
      </p:sp>
    </p:spTree>
    <p:extLst>
      <p:ext uri="{BB962C8B-B14F-4D97-AF65-F5344CB8AC3E}">
        <p14:creationId xmlns:p14="http://schemas.microsoft.com/office/powerpoint/2010/main" val="4239833962"/>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ekstslide vierkante foto">
    <p:spTree>
      <p:nvGrpSpPr>
        <p:cNvPr id="1" name=""/>
        <p:cNvGrpSpPr/>
        <p:nvPr/>
      </p:nvGrpSpPr>
      <p:grpSpPr>
        <a:xfrm>
          <a:off x="0" y="0"/>
          <a:ext cx="0" cy="0"/>
          <a:chOff x="0" y="0"/>
          <a:chExt cx="0" cy="0"/>
        </a:xfrm>
      </p:grpSpPr>
      <p:sp>
        <p:nvSpPr>
          <p:cNvPr id="2" name="Titel 1"/>
          <p:cNvSpPr>
            <a:spLocks noGrp="1"/>
          </p:cNvSpPr>
          <p:nvPr>
            <p:ph type="title"/>
          </p:nvPr>
        </p:nvSpPr>
        <p:spPr>
          <a:xfrm>
            <a:off x="491638" y="230188"/>
            <a:ext cx="3276000" cy="1353086"/>
          </a:xfrm>
        </p:spPr>
        <p:txBody>
          <a:bodyPr/>
          <a:lstStyle>
            <a:lvl1pPr>
              <a:defRPr/>
            </a:lvl1pPr>
          </a:lstStyle>
          <a:p>
            <a:r>
              <a:rPr lang="nl-NL" dirty="0" smtClean="0"/>
              <a:t>Klik om de stijl te bewerken</a:t>
            </a:r>
            <a:endParaRPr lang="nl-NL" dirty="0"/>
          </a:p>
        </p:txBody>
      </p:sp>
      <p:sp>
        <p:nvSpPr>
          <p:cNvPr id="3" name="Tijdelijke aanduiding voor afbeelding 24"/>
          <p:cNvSpPr>
            <a:spLocks noGrp="1" noChangeAspect="1"/>
          </p:cNvSpPr>
          <p:nvPr>
            <p:ph type="pic" sz="quarter" idx="16"/>
          </p:nvPr>
        </p:nvSpPr>
        <p:spPr>
          <a:xfrm>
            <a:off x="3900006" y="226800"/>
            <a:ext cx="5040000" cy="5735850"/>
          </a:xfrm>
          <a:prstGeom prst="rect">
            <a:avLst/>
          </a:prstGeom>
          <a:solidFill>
            <a:schemeClr val="accent3"/>
          </a:solidFill>
        </p:spPr>
        <p:txBody>
          <a:bodyPr anchor="ctr"/>
          <a:lstStyle>
            <a:lvl1pPr marL="0" indent="0" algn="ctr">
              <a:buNone/>
              <a:defRPr sz="800"/>
            </a:lvl1pPr>
          </a:lstStyle>
          <a:p>
            <a:pPr lvl="0"/>
            <a:r>
              <a:rPr lang="nl-NL" noProof="0" smtClean="0"/>
              <a:t>Klik op het pictogram als u een afbeelding wilt toevoegen</a:t>
            </a:r>
            <a:endParaRPr lang="nl-NL" noProof="0" dirty="0"/>
          </a:p>
        </p:txBody>
      </p:sp>
      <p:sp>
        <p:nvSpPr>
          <p:cNvPr id="4" name="Tijdelijke aanduiding voor tekst 4"/>
          <p:cNvSpPr>
            <a:spLocks noGrp="1"/>
          </p:cNvSpPr>
          <p:nvPr>
            <p:ph type="body" sz="quarter" idx="17"/>
          </p:nvPr>
        </p:nvSpPr>
        <p:spPr>
          <a:xfrm>
            <a:off x="495302" y="1840012"/>
            <a:ext cx="3276600" cy="4122638"/>
          </a:xfrm>
        </p:spPr>
        <p:txBody>
          <a:bodyPr lIns="36000"/>
          <a:lstStyle>
            <a:lvl1pPr marL="0" indent="0">
              <a:buNone/>
              <a:defRPr>
                <a:solidFill>
                  <a:schemeClr val="bg2"/>
                </a:solidFill>
              </a:defRPr>
            </a:lvl1pPr>
          </a:lstStyle>
          <a:p>
            <a:pPr lvl="0"/>
            <a:r>
              <a:rPr lang="nl-NL" dirty="0" smtClean="0"/>
              <a:t>Klik om de modelstijlen te bewerken</a:t>
            </a:r>
          </a:p>
        </p:txBody>
      </p:sp>
    </p:spTree>
    <p:extLst>
      <p:ext uri="{BB962C8B-B14F-4D97-AF65-F5344CB8AC3E}">
        <p14:creationId xmlns:p14="http://schemas.microsoft.com/office/powerpoint/2010/main" val="4107234999"/>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3 foto's met onderschrift">
    <p:spTree>
      <p:nvGrpSpPr>
        <p:cNvPr id="1" name=""/>
        <p:cNvGrpSpPr/>
        <p:nvPr/>
      </p:nvGrpSpPr>
      <p:grpSpPr>
        <a:xfrm>
          <a:off x="0" y="0"/>
          <a:ext cx="0" cy="0"/>
          <a:chOff x="0" y="0"/>
          <a:chExt cx="0" cy="0"/>
        </a:xfrm>
      </p:grpSpPr>
      <p:sp>
        <p:nvSpPr>
          <p:cNvPr id="2" name="Titel 1"/>
          <p:cNvSpPr>
            <a:spLocks noGrp="1"/>
          </p:cNvSpPr>
          <p:nvPr>
            <p:ph type="title"/>
          </p:nvPr>
        </p:nvSpPr>
        <p:spPr>
          <a:xfrm>
            <a:off x="491642" y="230187"/>
            <a:ext cx="8442796" cy="838800"/>
          </a:xfrm>
        </p:spPr>
        <p:txBody>
          <a:bodyPr/>
          <a:lstStyle/>
          <a:p>
            <a:r>
              <a:rPr lang="nl-NL" dirty="0" smtClean="0"/>
              <a:t>Klik om de stijl te bewerken</a:t>
            </a:r>
            <a:endParaRPr lang="nl-NL" dirty="0"/>
          </a:p>
        </p:txBody>
      </p:sp>
      <p:sp>
        <p:nvSpPr>
          <p:cNvPr id="3" name="Tijdelijke aanduiding voor afbeelding 24"/>
          <p:cNvSpPr>
            <a:spLocks noGrp="1" noChangeAspect="1"/>
          </p:cNvSpPr>
          <p:nvPr>
            <p:ph type="pic" sz="quarter" idx="16"/>
          </p:nvPr>
        </p:nvSpPr>
        <p:spPr>
          <a:xfrm>
            <a:off x="537619" y="1933314"/>
            <a:ext cx="2639660" cy="2628000"/>
          </a:xfrm>
          <a:prstGeom prst="rect">
            <a:avLst/>
          </a:prstGeom>
          <a:solidFill>
            <a:schemeClr val="accent3"/>
          </a:solidFill>
        </p:spPr>
        <p:txBody>
          <a:bodyPr anchor="ctr"/>
          <a:lstStyle>
            <a:lvl1pPr marL="0" indent="0" algn="ctr">
              <a:buNone/>
              <a:defRPr sz="800"/>
            </a:lvl1pPr>
          </a:lstStyle>
          <a:p>
            <a:pPr lvl="0"/>
            <a:r>
              <a:rPr lang="nl-NL" noProof="0" dirty="0" smtClean="0"/>
              <a:t>Klik op het pictogram als u een afbeelding wilt toevoegen</a:t>
            </a:r>
            <a:endParaRPr lang="nl-NL" noProof="0" dirty="0"/>
          </a:p>
        </p:txBody>
      </p:sp>
      <p:sp>
        <p:nvSpPr>
          <p:cNvPr id="4" name="Tijdelijke aanduiding voor afbeelding 24"/>
          <p:cNvSpPr>
            <a:spLocks noGrp="1" noChangeAspect="1"/>
          </p:cNvSpPr>
          <p:nvPr>
            <p:ph type="pic" sz="quarter" idx="17"/>
          </p:nvPr>
        </p:nvSpPr>
        <p:spPr>
          <a:xfrm>
            <a:off x="3418212" y="1933314"/>
            <a:ext cx="2639660" cy="2628000"/>
          </a:xfrm>
          <a:prstGeom prst="rect">
            <a:avLst/>
          </a:prstGeom>
          <a:solidFill>
            <a:schemeClr val="accent3"/>
          </a:solidFill>
        </p:spPr>
        <p:txBody>
          <a:bodyPr anchor="ctr"/>
          <a:lstStyle>
            <a:lvl1pPr marL="0" indent="0" algn="ctr">
              <a:buNone/>
              <a:defRPr sz="800"/>
            </a:lvl1pPr>
          </a:lstStyle>
          <a:p>
            <a:pPr lvl="0"/>
            <a:r>
              <a:rPr lang="nl-NL" noProof="0" smtClean="0"/>
              <a:t>Klik op het pictogram als u een afbeelding wilt toevoegen</a:t>
            </a:r>
            <a:endParaRPr lang="nl-NL" noProof="0" dirty="0"/>
          </a:p>
        </p:txBody>
      </p:sp>
      <p:sp>
        <p:nvSpPr>
          <p:cNvPr id="5" name="Tijdelijke aanduiding voor afbeelding 24"/>
          <p:cNvSpPr>
            <a:spLocks noGrp="1" noChangeAspect="1"/>
          </p:cNvSpPr>
          <p:nvPr>
            <p:ph type="pic" sz="quarter" idx="18"/>
          </p:nvPr>
        </p:nvSpPr>
        <p:spPr>
          <a:xfrm>
            <a:off x="6298805" y="1933314"/>
            <a:ext cx="2639660" cy="2628000"/>
          </a:xfrm>
          <a:prstGeom prst="rect">
            <a:avLst/>
          </a:prstGeom>
          <a:solidFill>
            <a:schemeClr val="accent3"/>
          </a:solidFill>
        </p:spPr>
        <p:txBody>
          <a:bodyPr anchor="ctr"/>
          <a:lstStyle>
            <a:lvl1pPr marL="0" indent="0" algn="ctr">
              <a:buNone/>
              <a:defRPr sz="800"/>
            </a:lvl1pPr>
          </a:lstStyle>
          <a:p>
            <a:pPr lvl="0"/>
            <a:r>
              <a:rPr lang="nl-NL" noProof="0" smtClean="0"/>
              <a:t>Klik op het pictogram als u een afbeelding wilt toevoegen</a:t>
            </a:r>
            <a:endParaRPr lang="nl-NL" noProof="0" dirty="0"/>
          </a:p>
        </p:txBody>
      </p:sp>
      <p:sp>
        <p:nvSpPr>
          <p:cNvPr id="7" name="Tijdelijke aanduiding voor tekst 6"/>
          <p:cNvSpPr>
            <a:spLocks noGrp="1"/>
          </p:cNvSpPr>
          <p:nvPr>
            <p:ph type="body" sz="quarter" idx="19"/>
          </p:nvPr>
        </p:nvSpPr>
        <p:spPr>
          <a:xfrm>
            <a:off x="490538" y="4610101"/>
            <a:ext cx="2752725" cy="360000"/>
          </a:xfrm>
        </p:spPr>
        <p:txBody>
          <a:bodyPr wrap="none" lIns="36000" rIns="0"/>
          <a:lstStyle>
            <a:lvl1pPr marL="0" indent="0">
              <a:buFontTx/>
              <a:buNone/>
              <a:defRPr sz="1800">
                <a:solidFill>
                  <a:schemeClr val="bg2"/>
                </a:solidFill>
              </a:defRPr>
            </a:lvl1pPr>
            <a:lvl2pPr marL="696913" indent="0">
              <a:buFontTx/>
              <a:buNone/>
              <a:defRPr sz="1800"/>
            </a:lvl2pPr>
            <a:lvl3pPr marL="1560512" indent="0">
              <a:buFontTx/>
              <a:buNone/>
              <a:defRPr sz="1800"/>
            </a:lvl3pPr>
            <a:lvl4pPr marL="2332037" indent="0">
              <a:buFontTx/>
              <a:buNone/>
              <a:defRPr sz="1800"/>
            </a:lvl4pPr>
            <a:lvl5pPr marL="3052763" indent="0">
              <a:buFontTx/>
              <a:buNone/>
              <a:defRPr sz="1800"/>
            </a:lvl5pPr>
          </a:lstStyle>
          <a:p>
            <a:pPr lvl="0"/>
            <a:r>
              <a:rPr lang="nl-NL" dirty="0" smtClean="0"/>
              <a:t>Klik om de modelstijl</a:t>
            </a:r>
            <a:endParaRPr lang="nl-NL" dirty="0"/>
          </a:p>
        </p:txBody>
      </p:sp>
      <p:sp>
        <p:nvSpPr>
          <p:cNvPr id="8" name="Tijdelijke aanduiding voor tekst 6"/>
          <p:cNvSpPr>
            <a:spLocks noGrp="1"/>
          </p:cNvSpPr>
          <p:nvPr>
            <p:ph type="body" sz="quarter" idx="20"/>
          </p:nvPr>
        </p:nvSpPr>
        <p:spPr>
          <a:xfrm>
            <a:off x="3366170" y="4610101"/>
            <a:ext cx="2752725" cy="360000"/>
          </a:xfrm>
        </p:spPr>
        <p:txBody>
          <a:bodyPr wrap="none" lIns="36000" rIns="0"/>
          <a:lstStyle>
            <a:lvl1pPr marL="0" indent="0">
              <a:buFontTx/>
              <a:buNone/>
              <a:defRPr sz="1800">
                <a:solidFill>
                  <a:schemeClr val="bg2"/>
                </a:solidFill>
              </a:defRPr>
            </a:lvl1pPr>
            <a:lvl2pPr marL="696913" indent="0">
              <a:buFontTx/>
              <a:buNone/>
              <a:defRPr sz="1800"/>
            </a:lvl2pPr>
            <a:lvl3pPr marL="1560512" indent="0">
              <a:buFontTx/>
              <a:buNone/>
              <a:defRPr sz="1800"/>
            </a:lvl3pPr>
            <a:lvl4pPr marL="2332037" indent="0">
              <a:buFontTx/>
              <a:buNone/>
              <a:defRPr sz="1800"/>
            </a:lvl4pPr>
            <a:lvl5pPr marL="3052763" indent="0">
              <a:buFontTx/>
              <a:buNone/>
              <a:defRPr sz="1800"/>
            </a:lvl5pPr>
          </a:lstStyle>
          <a:p>
            <a:pPr lvl="0"/>
            <a:r>
              <a:rPr lang="nl-NL" dirty="0" smtClean="0"/>
              <a:t>Klik om de modelstijl</a:t>
            </a:r>
            <a:endParaRPr lang="nl-NL" dirty="0"/>
          </a:p>
        </p:txBody>
      </p:sp>
      <p:sp>
        <p:nvSpPr>
          <p:cNvPr id="9" name="Tijdelijke aanduiding voor tekst 6"/>
          <p:cNvSpPr>
            <a:spLocks noGrp="1"/>
          </p:cNvSpPr>
          <p:nvPr>
            <p:ph type="body" sz="quarter" idx="21"/>
          </p:nvPr>
        </p:nvSpPr>
        <p:spPr>
          <a:xfrm>
            <a:off x="6241802" y="4610101"/>
            <a:ext cx="2752725" cy="360000"/>
          </a:xfrm>
        </p:spPr>
        <p:txBody>
          <a:bodyPr wrap="none" lIns="36000" rIns="0"/>
          <a:lstStyle>
            <a:lvl1pPr marL="0" indent="0">
              <a:buFontTx/>
              <a:buNone/>
              <a:defRPr sz="1800">
                <a:solidFill>
                  <a:schemeClr val="bg2"/>
                </a:solidFill>
              </a:defRPr>
            </a:lvl1pPr>
            <a:lvl2pPr marL="696913" indent="0">
              <a:buFontTx/>
              <a:buNone/>
              <a:defRPr sz="1800"/>
            </a:lvl2pPr>
            <a:lvl3pPr marL="1560512" indent="0">
              <a:buFontTx/>
              <a:buNone/>
              <a:defRPr sz="1800"/>
            </a:lvl3pPr>
            <a:lvl4pPr marL="2332037" indent="0">
              <a:buFontTx/>
              <a:buNone/>
              <a:defRPr sz="1800"/>
            </a:lvl4pPr>
            <a:lvl5pPr marL="3052763" indent="0">
              <a:buFontTx/>
              <a:buNone/>
              <a:defRPr sz="1800"/>
            </a:lvl5pPr>
          </a:lstStyle>
          <a:p>
            <a:pPr lvl="0"/>
            <a:r>
              <a:rPr lang="nl-NL" dirty="0" smtClean="0"/>
              <a:t>Klik om de modelstijl</a:t>
            </a:r>
            <a:endParaRPr lang="nl-NL" dirty="0"/>
          </a:p>
        </p:txBody>
      </p:sp>
      <p:sp>
        <p:nvSpPr>
          <p:cNvPr id="10" name="Tijdelijke aanduiding voor tekst 6"/>
          <p:cNvSpPr>
            <a:spLocks noGrp="1"/>
          </p:cNvSpPr>
          <p:nvPr>
            <p:ph type="body" sz="quarter" idx="22"/>
          </p:nvPr>
        </p:nvSpPr>
        <p:spPr>
          <a:xfrm>
            <a:off x="490538" y="4985219"/>
            <a:ext cx="2752725" cy="360000"/>
          </a:xfrm>
        </p:spPr>
        <p:txBody>
          <a:bodyPr wrap="square" lIns="36000" rIns="0"/>
          <a:lstStyle>
            <a:lvl1pPr marL="0" indent="0">
              <a:buFontTx/>
              <a:buNone/>
              <a:defRPr sz="1800">
                <a:solidFill>
                  <a:schemeClr val="bg2"/>
                </a:solidFill>
              </a:defRPr>
            </a:lvl1pPr>
            <a:lvl2pPr marL="696913" indent="0">
              <a:buFontTx/>
              <a:buNone/>
              <a:defRPr sz="1800"/>
            </a:lvl2pPr>
            <a:lvl3pPr marL="1560512" indent="0">
              <a:buFontTx/>
              <a:buNone/>
              <a:defRPr sz="1800"/>
            </a:lvl3pPr>
            <a:lvl4pPr marL="2332037" indent="0">
              <a:buFontTx/>
              <a:buNone/>
              <a:defRPr sz="1800"/>
            </a:lvl4pPr>
            <a:lvl5pPr marL="3052763" indent="0">
              <a:buFontTx/>
              <a:buNone/>
              <a:defRPr sz="1800"/>
            </a:lvl5pPr>
          </a:lstStyle>
          <a:p>
            <a:pPr lvl="0"/>
            <a:r>
              <a:rPr lang="nl-NL" dirty="0" smtClean="0"/>
              <a:t>Klik om de modelstijl</a:t>
            </a:r>
            <a:endParaRPr lang="nl-NL" dirty="0"/>
          </a:p>
        </p:txBody>
      </p:sp>
      <p:sp>
        <p:nvSpPr>
          <p:cNvPr id="11" name="Tijdelijke aanduiding voor tekst 6"/>
          <p:cNvSpPr>
            <a:spLocks noGrp="1"/>
          </p:cNvSpPr>
          <p:nvPr>
            <p:ph type="body" sz="quarter" idx="23"/>
          </p:nvPr>
        </p:nvSpPr>
        <p:spPr>
          <a:xfrm>
            <a:off x="3365675" y="4985219"/>
            <a:ext cx="2752725" cy="360000"/>
          </a:xfrm>
        </p:spPr>
        <p:txBody>
          <a:bodyPr wrap="square" lIns="36000" rIns="0"/>
          <a:lstStyle>
            <a:lvl1pPr marL="0" indent="0">
              <a:buFontTx/>
              <a:buNone/>
              <a:defRPr sz="1800">
                <a:solidFill>
                  <a:schemeClr val="bg2"/>
                </a:solidFill>
              </a:defRPr>
            </a:lvl1pPr>
            <a:lvl2pPr marL="696913" indent="0">
              <a:buFontTx/>
              <a:buNone/>
              <a:defRPr sz="1800"/>
            </a:lvl2pPr>
            <a:lvl3pPr marL="1560512" indent="0">
              <a:buFontTx/>
              <a:buNone/>
              <a:defRPr sz="1800"/>
            </a:lvl3pPr>
            <a:lvl4pPr marL="2332037" indent="0">
              <a:buFontTx/>
              <a:buNone/>
              <a:defRPr sz="1800"/>
            </a:lvl4pPr>
            <a:lvl5pPr marL="3052763" indent="0">
              <a:buFontTx/>
              <a:buNone/>
              <a:defRPr sz="1800"/>
            </a:lvl5pPr>
          </a:lstStyle>
          <a:p>
            <a:pPr lvl="0"/>
            <a:r>
              <a:rPr lang="nl-NL" dirty="0" smtClean="0"/>
              <a:t>Klik om de modelstijl</a:t>
            </a:r>
            <a:endParaRPr lang="nl-NL" dirty="0"/>
          </a:p>
        </p:txBody>
      </p:sp>
      <p:sp>
        <p:nvSpPr>
          <p:cNvPr id="12" name="Tijdelijke aanduiding voor tekst 6"/>
          <p:cNvSpPr>
            <a:spLocks noGrp="1"/>
          </p:cNvSpPr>
          <p:nvPr>
            <p:ph type="body" sz="quarter" idx="24"/>
          </p:nvPr>
        </p:nvSpPr>
        <p:spPr>
          <a:xfrm>
            <a:off x="6241802" y="4985219"/>
            <a:ext cx="2752725" cy="360000"/>
          </a:xfrm>
        </p:spPr>
        <p:txBody>
          <a:bodyPr wrap="square" lIns="36000" rIns="0"/>
          <a:lstStyle>
            <a:lvl1pPr marL="0" indent="0">
              <a:buFontTx/>
              <a:buNone/>
              <a:defRPr sz="1800">
                <a:solidFill>
                  <a:schemeClr val="bg2"/>
                </a:solidFill>
              </a:defRPr>
            </a:lvl1pPr>
            <a:lvl2pPr marL="696913" indent="0">
              <a:buFontTx/>
              <a:buNone/>
              <a:defRPr sz="1800"/>
            </a:lvl2pPr>
            <a:lvl3pPr marL="1560512" indent="0">
              <a:buFontTx/>
              <a:buNone/>
              <a:defRPr sz="1800"/>
            </a:lvl3pPr>
            <a:lvl4pPr marL="2332037" indent="0">
              <a:buFontTx/>
              <a:buNone/>
              <a:defRPr sz="1800"/>
            </a:lvl4pPr>
            <a:lvl5pPr marL="3052763" indent="0">
              <a:buFontTx/>
              <a:buNone/>
              <a:defRPr sz="1800"/>
            </a:lvl5pPr>
          </a:lstStyle>
          <a:p>
            <a:pPr lvl="0"/>
            <a:r>
              <a:rPr lang="nl-NL" dirty="0" smtClean="0"/>
              <a:t>Klik om de modelstijl</a:t>
            </a:r>
            <a:endParaRPr lang="nl-NL" dirty="0"/>
          </a:p>
        </p:txBody>
      </p:sp>
    </p:spTree>
    <p:extLst>
      <p:ext uri="{BB962C8B-B14F-4D97-AF65-F5344CB8AC3E}">
        <p14:creationId xmlns:p14="http://schemas.microsoft.com/office/powerpoint/2010/main" val="2791031037"/>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el met 2 vierkante foto's">
    <p:spTree>
      <p:nvGrpSpPr>
        <p:cNvPr id="1" name=""/>
        <p:cNvGrpSpPr/>
        <p:nvPr/>
      </p:nvGrpSpPr>
      <p:grpSpPr>
        <a:xfrm>
          <a:off x="0" y="0"/>
          <a:ext cx="0" cy="0"/>
          <a:chOff x="0" y="0"/>
          <a:chExt cx="0" cy="0"/>
        </a:xfrm>
      </p:grpSpPr>
      <p:sp>
        <p:nvSpPr>
          <p:cNvPr id="2" name="Titel 1"/>
          <p:cNvSpPr>
            <a:spLocks noGrp="1"/>
          </p:cNvSpPr>
          <p:nvPr>
            <p:ph type="title"/>
          </p:nvPr>
        </p:nvSpPr>
        <p:spPr>
          <a:xfrm>
            <a:off x="491642" y="230187"/>
            <a:ext cx="8442796" cy="838800"/>
          </a:xfrm>
        </p:spPr>
        <p:txBody>
          <a:bodyPr/>
          <a:lstStyle/>
          <a:p>
            <a:r>
              <a:rPr lang="nl-NL" dirty="0" smtClean="0"/>
              <a:t>Klik om de stijl te bewerken</a:t>
            </a:r>
            <a:endParaRPr lang="nl-NL" dirty="0"/>
          </a:p>
        </p:txBody>
      </p:sp>
      <p:sp>
        <p:nvSpPr>
          <p:cNvPr id="3" name="Tijdelijke aanduiding voor afbeelding 24"/>
          <p:cNvSpPr>
            <a:spLocks noGrp="1" noChangeAspect="1"/>
          </p:cNvSpPr>
          <p:nvPr>
            <p:ph type="pic" sz="quarter" idx="16"/>
          </p:nvPr>
        </p:nvSpPr>
        <p:spPr>
          <a:xfrm>
            <a:off x="536399" y="1929600"/>
            <a:ext cx="4104000" cy="4027383"/>
          </a:xfrm>
          <a:prstGeom prst="rect">
            <a:avLst/>
          </a:prstGeom>
          <a:solidFill>
            <a:schemeClr val="accent3"/>
          </a:solidFill>
        </p:spPr>
        <p:txBody>
          <a:bodyPr anchor="ctr"/>
          <a:lstStyle>
            <a:lvl1pPr marL="0" indent="0" algn="ctr">
              <a:buNone/>
              <a:defRPr sz="800"/>
            </a:lvl1pPr>
          </a:lstStyle>
          <a:p>
            <a:pPr lvl="0"/>
            <a:r>
              <a:rPr lang="nl-NL" noProof="0" smtClean="0"/>
              <a:t>Klik op het pictogram als u een afbeelding wilt toevoegen</a:t>
            </a:r>
            <a:endParaRPr lang="nl-NL" noProof="0" dirty="0"/>
          </a:p>
        </p:txBody>
      </p:sp>
      <p:sp>
        <p:nvSpPr>
          <p:cNvPr id="5" name="Tijdelijke aanduiding voor afbeelding 24"/>
          <p:cNvSpPr>
            <a:spLocks noGrp="1" noChangeAspect="1"/>
          </p:cNvSpPr>
          <p:nvPr>
            <p:ph type="pic" sz="quarter" idx="17"/>
          </p:nvPr>
        </p:nvSpPr>
        <p:spPr>
          <a:xfrm>
            <a:off x="4826161" y="1929600"/>
            <a:ext cx="4104000" cy="4033050"/>
          </a:xfrm>
          <a:prstGeom prst="rect">
            <a:avLst/>
          </a:prstGeom>
          <a:solidFill>
            <a:schemeClr val="accent3"/>
          </a:solidFill>
        </p:spPr>
        <p:txBody>
          <a:bodyPr anchor="ctr"/>
          <a:lstStyle>
            <a:lvl1pPr marL="0" indent="0" algn="ctr">
              <a:buNone/>
              <a:defRPr sz="800"/>
            </a:lvl1pPr>
          </a:lstStyle>
          <a:p>
            <a:pPr lvl="0"/>
            <a:r>
              <a:rPr lang="nl-NL" noProof="0" smtClean="0"/>
              <a:t>Klik op het pictogram als u een afbeelding wilt toevoegen</a:t>
            </a:r>
            <a:endParaRPr lang="nl-NL" noProof="0" dirty="0"/>
          </a:p>
        </p:txBody>
      </p:sp>
    </p:spTree>
    <p:extLst>
      <p:ext uri="{BB962C8B-B14F-4D97-AF65-F5344CB8AC3E}">
        <p14:creationId xmlns:p14="http://schemas.microsoft.com/office/powerpoint/2010/main" val="2432627638"/>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el met grote foto">
    <p:spTree>
      <p:nvGrpSpPr>
        <p:cNvPr id="1" name=""/>
        <p:cNvGrpSpPr/>
        <p:nvPr/>
      </p:nvGrpSpPr>
      <p:grpSpPr>
        <a:xfrm>
          <a:off x="0" y="0"/>
          <a:ext cx="0" cy="0"/>
          <a:chOff x="0" y="0"/>
          <a:chExt cx="0" cy="0"/>
        </a:xfrm>
      </p:grpSpPr>
      <p:sp>
        <p:nvSpPr>
          <p:cNvPr id="3" name="Tijdelijke aanduiding voor afbeelding 24"/>
          <p:cNvSpPr>
            <a:spLocks noGrp="1" noChangeAspect="1"/>
          </p:cNvSpPr>
          <p:nvPr>
            <p:ph type="pic" sz="quarter" idx="16"/>
          </p:nvPr>
        </p:nvSpPr>
        <p:spPr>
          <a:xfrm>
            <a:off x="536400" y="1402557"/>
            <a:ext cx="8402400" cy="4552950"/>
          </a:xfrm>
          <a:prstGeom prst="rect">
            <a:avLst/>
          </a:prstGeom>
          <a:solidFill>
            <a:schemeClr val="accent3"/>
          </a:solidFill>
        </p:spPr>
        <p:txBody>
          <a:bodyPr anchor="ctr"/>
          <a:lstStyle>
            <a:lvl1pPr marL="0" indent="0" algn="ctr">
              <a:buNone/>
              <a:defRPr sz="800"/>
            </a:lvl1pPr>
          </a:lstStyle>
          <a:p>
            <a:pPr lvl="0"/>
            <a:r>
              <a:rPr lang="nl-NL" noProof="0" smtClean="0"/>
              <a:t>Klik op het pictogram als u een afbeelding wilt toevoegen</a:t>
            </a:r>
            <a:endParaRPr lang="nl-NL" noProof="0" dirty="0"/>
          </a:p>
        </p:txBody>
      </p:sp>
      <p:sp>
        <p:nvSpPr>
          <p:cNvPr id="2" name="Titel 1"/>
          <p:cNvSpPr>
            <a:spLocks noGrp="1"/>
          </p:cNvSpPr>
          <p:nvPr>
            <p:ph type="title"/>
          </p:nvPr>
        </p:nvSpPr>
        <p:spPr>
          <a:xfrm>
            <a:off x="491642" y="230187"/>
            <a:ext cx="8442796" cy="838800"/>
          </a:xfrm>
        </p:spPr>
        <p:txBody>
          <a:bodyPr/>
          <a:lstStyle/>
          <a:p>
            <a:r>
              <a:rPr lang="nl-NL" dirty="0" smtClean="0"/>
              <a:t>Klik om de stijl te bewerken</a:t>
            </a:r>
            <a:endParaRPr lang="nl-NL" dirty="0"/>
          </a:p>
        </p:txBody>
      </p:sp>
    </p:spTree>
    <p:extLst>
      <p:ext uri="{BB962C8B-B14F-4D97-AF65-F5344CB8AC3E}">
        <p14:creationId xmlns:p14="http://schemas.microsoft.com/office/powerpoint/2010/main" val="2178015802"/>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 staande foto's zonder titel">
    <p:spTree>
      <p:nvGrpSpPr>
        <p:cNvPr id="1" name=""/>
        <p:cNvGrpSpPr/>
        <p:nvPr/>
      </p:nvGrpSpPr>
      <p:grpSpPr>
        <a:xfrm>
          <a:off x="0" y="0"/>
          <a:ext cx="0" cy="0"/>
          <a:chOff x="0" y="0"/>
          <a:chExt cx="0" cy="0"/>
        </a:xfrm>
      </p:grpSpPr>
      <p:sp>
        <p:nvSpPr>
          <p:cNvPr id="3" name="Tijdelijke aanduiding voor afbeelding 24"/>
          <p:cNvSpPr>
            <a:spLocks noGrp="1"/>
          </p:cNvSpPr>
          <p:nvPr>
            <p:ph type="pic" sz="quarter" idx="16"/>
          </p:nvPr>
        </p:nvSpPr>
        <p:spPr>
          <a:xfrm>
            <a:off x="536400" y="233362"/>
            <a:ext cx="4011352" cy="5720400"/>
          </a:xfrm>
          <a:prstGeom prst="rect">
            <a:avLst/>
          </a:prstGeom>
          <a:solidFill>
            <a:schemeClr val="accent3"/>
          </a:solidFill>
        </p:spPr>
        <p:txBody>
          <a:bodyPr anchor="ctr"/>
          <a:lstStyle>
            <a:lvl1pPr marL="0" indent="0" algn="ctr">
              <a:buNone/>
              <a:defRPr sz="800"/>
            </a:lvl1pPr>
          </a:lstStyle>
          <a:p>
            <a:pPr lvl="0"/>
            <a:r>
              <a:rPr lang="nl-NL" noProof="0" smtClean="0"/>
              <a:t>Klik op het pictogram als u een afbeelding wilt toevoegen</a:t>
            </a:r>
            <a:endParaRPr lang="nl-NL" noProof="0" dirty="0"/>
          </a:p>
        </p:txBody>
      </p:sp>
      <p:sp>
        <p:nvSpPr>
          <p:cNvPr id="4" name="Tijdelijke aanduiding voor afbeelding 24"/>
          <p:cNvSpPr>
            <a:spLocks noGrp="1"/>
          </p:cNvSpPr>
          <p:nvPr>
            <p:ph type="pic" sz="quarter" idx="17"/>
          </p:nvPr>
        </p:nvSpPr>
        <p:spPr>
          <a:xfrm>
            <a:off x="4827265" y="233362"/>
            <a:ext cx="4104000" cy="5719559"/>
          </a:xfrm>
          <a:prstGeom prst="rect">
            <a:avLst/>
          </a:prstGeom>
          <a:solidFill>
            <a:schemeClr val="accent3"/>
          </a:solidFill>
        </p:spPr>
        <p:txBody>
          <a:bodyPr anchor="ctr"/>
          <a:lstStyle>
            <a:lvl1pPr marL="0" indent="0" algn="ctr">
              <a:buNone/>
              <a:defRPr sz="800"/>
            </a:lvl1pPr>
          </a:lstStyle>
          <a:p>
            <a:pPr lvl="0"/>
            <a:r>
              <a:rPr lang="nl-NL" noProof="0" smtClean="0"/>
              <a:t>Klik op het pictogram als u een afbeelding wilt toevoegen</a:t>
            </a:r>
            <a:endParaRPr lang="nl-NL" noProof="0" dirty="0"/>
          </a:p>
        </p:txBody>
      </p:sp>
    </p:spTree>
    <p:extLst>
      <p:ext uri="{BB962C8B-B14F-4D97-AF65-F5344CB8AC3E}">
        <p14:creationId xmlns:p14="http://schemas.microsoft.com/office/powerpoint/2010/main" val="2704470918"/>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Foto beeldvullend">
    <p:spTree>
      <p:nvGrpSpPr>
        <p:cNvPr id="1" name=""/>
        <p:cNvGrpSpPr/>
        <p:nvPr/>
      </p:nvGrpSpPr>
      <p:grpSpPr>
        <a:xfrm>
          <a:off x="0" y="0"/>
          <a:ext cx="0" cy="0"/>
          <a:chOff x="0" y="0"/>
          <a:chExt cx="0" cy="0"/>
        </a:xfrm>
      </p:grpSpPr>
      <p:sp>
        <p:nvSpPr>
          <p:cNvPr id="3" name="Tijdelijke aanduiding voor afbeelding 24"/>
          <p:cNvSpPr>
            <a:spLocks noGrp="1" noChangeAspect="1"/>
          </p:cNvSpPr>
          <p:nvPr>
            <p:ph type="pic" sz="quarter" idx="16"/>
          </p:nvPr>
        </p:nvSpPr>
        <p:spPr bwMode="gray">
          <a:xfrm>
            <a:off x="0" y="0"/>
            <a:ext cx="9143999" cy="6858000"/>
          </a:xfrm>
          <a:prstGeom prst="rect">
            <a:avLst/>
          </a:prstGeom>
          <a:solidFill>
            <a:schemeClr val="accent3"/>
          </a:solidFill>
        </p:spPr>
        <p:txBody>
          <a:bodyPr anchor="ctr"/>
          <a:lstStyle>
            <a:lvl1pPr marL="0" indent="0" algn="ctr">
              <a:buNone/>
              <a:defRPr sz="800"/>
            </a:lvl1pPr>
          </a:lstStyle>
          <a:p>
            <a:pPr lvl="0"/>
            <a:r>
              <a:rPr lang="nl-NL" noProof="0" smtClean="0"/>
              <a:t>Klik op het pictogram als u een afbeelding wilt toevoegen</a:t>
            </a:r>
            <a:endParaRPr lang="nl-NL" noProof="0" dirty="0"/>
          </a:p>
        </p:txBody>
      </p:sp>
      <p:sp>
        <p:nvSpPr>
          <p:cNvPr id="4" name="Titel 1"/>
          <p:cNvSpPr>
            <a:spLocks noGrp="1"/>
          </p:cNvSpPr>
          <p:nvPr>
            <p:ph type="title"/>
          </p:nvPr>
        </p:nvSpPr>
        <p:spPr bwMode="white">
          <a:xfrm>
            <a:off x="491642" y="230188"/>
            <a:ext cx="8442796" cy="840125"/>
          </a:xfrm>
          <a:noFill/>
          <a:ln w="0">
            <a:gradFill>
              <a:gsLst>
                <a:gs pos="0">
                  <a:schemeClr val="bg1"/>
                </a:gs>
                <a:gs pos="1000">
                  <a:schemeClr val="bg1">
                    <a:alpha val="0"/>
                  </a:schemeClr>
                </a:gs>
                <a:gs pos="99000">
                  <a:srgbClr val="FFFFFF">
                    <a:alpha val="0"/>
                  </a:srgbClr>
                </a:gs>
                <a:gs pos="100000">
                  <a:schemeClr val="bg1"/>
                </a:gs>
              </a:gsLst>
              <a:lin ang="5400000" scaled="0"/>
            </a:gradFill>
          </a:ln>
        </p:spPr>
        <p:txBody>
          <a:bodyPr/>
          <a:lstStyle>
            <a:lvl1pPr>
              <a:defRPr>
                <a:solidFill>
                  <a:schemeClr val="bg1"/>
                </a:solidFill>
              </a:defRPr>
            </a:lvl1pPr>
          </a:lstStyle>
          <a:p>
            <a:r>
              <a:rPr lang="nl-NL" dirty="0" smtClean="0"/>
              <a:t>Klik om de stijl te bewerken</a:t>
            </a:r>
            <a:endParaRPr lang="nl-NL" dirty="0"/>
          </a:p>
        </p:txBody>
      </p:sp>
    </p:spTree>
    <p:extLst>
      <p:ext uri="{BB962C8B-B14F-4D97-AF65-F5344CB8AC3E}">
        <p14:creationId xmlns:p14="http://schemas.microsoft.com/office/powerpoint/2010/main" val="926628338"/>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Leg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401582998"/>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Grafiek slide">
    <p:spTree>
      <p:nvGrpSpPr>
        <p:cNvPr id="1" name=""/>
        <p:cNvGrpSpPr/>
        <p:nvPr/>
      </p:nvGrpSpPr>
      <p:grpSpPr>
        <a:xfrm>
          <a:off x="0" y="0"/>
          <a:ext cx="0" cy="0"/>
          <a:chOff x="0" y="0"/>
          <a:chExt cx="0" cy="0"/>
        </a:xfrm>
      </p:grpSpPr>
      <p:sp>
        <p:nvSpPr>
          <p:cNvPr id="2" name="Titel 1"/>
          <p:cNvSpPr>
            <a:spLocks noGrp="1"/>
          </p:cNvSpPr>
          <p:nvPr>
            <p:ph type="title"/>
          </p:nvPr>
        </p:nvSpPr>
        <p:spPr>
          <a:xfrm>
            <a:off x="491642" y="230188"/>
            <a:ext cx="8442796" cy="840125"/>
          </a:xfrm>
        </p:spPr>
        <p:txBody>
          <a:bodyPr/>
          <a:lstStyle/>
          <a:p>
            <a:r>
              <a:rPr lang="nl-NL" dirty="0" smtClean="0"/>
              <a:t>Klik om de stijl te bewerken</a:t>
            </a:r>
            <a:endParaRPr lang="nl-NL" dirty="0"/>
          </a:p>
        </p:txBody>
      </p:sp>
      <p:sp>
        <p:nvSpPr>
          <p:cNvPr id="3" name="Tijdelijke aanduiding voor grafiek 5"/>
          <p:cNvSpPr>
            <a:spLocks noGrp="1"/>
          </p:cNvSpPr>
          <p:nvPr>
            <p:ph type="chart" sz="quarter" idx="17"/>
          </p:nvPr>
        </p:nvSpPr>
        <p:spPr>
          <a:xfrm>
            <a:off x="437321" y="1752600"/>
            <a:ext cx="8601903" cy="4314825"/>
          </a:xfrm>
          <a:noFill/>
        </p:spPr>
        <p:txBody>
          <a:bodyPr/>
          <a:lstStyle>
            <a:lvl1pPr>
              <a:defRPr>
                <a:solidFill>
                  <a:schemeClr val="bg2"/>
                </a:solidFill>
              </a:defRPr>
            </a:lvl1pPr>
          </a:lstStyle>
          <a:p>
            <a:endParaRPr lang="nl-NL" dirty="0"/>
          </a:p>
        </p:txBody>
      </p:sp>
    </p:spTree>
    <p:extLst>
      <p:ext uri="{BB962C8B-B14F-4D97-AF65-F5344CB8AC3E}">
        <p14:creationId xmlns:p14="http://schemas.microsoft.com/office/powerpoint/2010/main" val="4161377382"/>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abel slide">
    <p:spTree>
      <p:nvGrpSpPr>
        <p:cNvPr id="1" name=""/>
        <p:cNvGrpSpPr/>
        <p:nvPr/>
      </p:nvGrpSpPr>
      <p:grpSpPr>
        <a:xfrm>
          <a:off x="0" y="0"/>
          <a:ext cx="0" cy="0"/>
          <a:chOff x="0" y="0"/>
          <a:chExt cx="0" cy="0"/>
        </a:xfrm>
      </p:grpSpPr>
      <p:sp>
        <p:nvSpPr>
          <p:cNvPr id="2" name="Titel 1"/>
          <p:cNvSpPr>
            <a:spLocks noGrp="1"/>
          </p:cNvSpPr>
          <p:nvPr>
            <p:ph type="title"/>
          </p:nvPr>
        </p:nvSpPr>
        <p:spPr>
          <a:xfrm>
            <a:off x="493200" y="230187"/>
            <a:ext cx="8442796" cy="838800"/>
          </a:xfrm>
        </p:spPr>
        <p:txBody>
          <a:bodyPr/>
          <a:lstStyle>
            <a:lvl1pPr>
              <a:defRPr/>
            </a:lvl1pPr>
          </a:lstStyle>
          <a:p>
            <a:r>
              <a:rPr lang="nl-NL" dirty="0" smtClean="0"/>
              <a:t>Klik om de stijl te bewerken</a:t>
            </a:r>
            <a:endParaRPr lang="nl-NL" dirty="0"/>
          </a:p>
        </p:txBody>
      </p:sp>
      <p:sp>
        <p:nvSpPr>
          <p:cNvPr id="5" name="Tijdelijke aanduiding voor tabel 4"/>
          <p:cNvSpPr>
            <a:spLocks noGrp="1"/>
          </p:cNvSpPr>
          <p:nvPr>
            <p:ph type="tbl" sz="quarter" idx="10"/>
          </p:nvPr>
        </p:nvSpPr>
        <p:spPr>
          <a:xfrm>
            <a:off x="538163" y="1933575"/>
            <a:ext cx="8398089" cy="4028400"/>
          </a:xfrm>
        </p:spPr>
        <p:txBody>
          <a:bodyPr/>
          <a:lstStyle>
            <a:lvl1pPr>
              <a:defRPr>
                <a:solidFill>
                  <a:schemeClr val="bg2"/>
                </a:solidFill>
              </a:defRPr>
            </a:lvl1pPr>
          </a:lstStyle>
          <a:p>
            <a:endParaRPr lang="nl-NL" dirty="0"/>
          </a:p>
        </p:txBody>
      </p:sp>
    </p:spTree>
    <p:extLst>
      <p:ext uri="{BB962C8B-B14F-4D97-AF65-F5344CB8AC3E}">
        <p14:creationId xmlns:p14="http://schemas.microsoft.com/office/powerpoint/2010/main" val="1369337120"/>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Eind/tussenslide met ronde foto">
    <p:spTree>
      <p:nvGrpSpPr>
        <p:cNvPr id="1" name=""/>
        <p:cNvGrpSpPr/>
        <p:nvPr/>
      </p:nvGrpSpPr>
      <p:grpSpPr>
        <a:xfrm>
          <a:off x="0" y="0"/>
          <a:ext cx="0" cy="0"/>
          <a:chOff x="0" y="0"/>
          <a:chExt cx="0" cy="0"/>
        </a:xfrm>
      </p:grpSpPr>
      <p:sp>
        <p:nvSpPr>
          <p:cNvPr id="2" name="Titel 1"/>
          <p:cNvSpPr>
            <a:spLocks noGrp="1"/>
          </p:cNvSpPr>
          <p:nvPr>
            <p:ph type="title"/>
          </p:nvPr>
        </p:nvSpPr>
        <p:spPr>
          <a:xfrm>
            <a:off x="493200" y="230188"/>
            <a:ext cx="3276000" cy="1353086"/>
          </a:xfrm>
        </p:spPr>
        <p:txBody>
          <a:bodyPr/>
          <a:lstStyle>
            <a:lvl1pPr>
              <a:defRPr/>
            </a:lvl1pPr>
          </a:lstStyle>
          <a:p>
            <a:r>
              <a:rPr lang="nl-NL" dirty="0" smtClean="0"/>
              <a:t>Klik om de stijl te bewerken</a:t>
            </a:r>
            <a:endParaRPr lang="nl-NL" dirty="0"/>
          </a:p>
        </p:txBody>
      </p:sp>
      <p:sp>
        <p:nvSpPr>
          <p:cNvPr id="7" name="Tijdelijke aanduiding voor afbeelding 24"/>
          <p:cNvSpPr>
            <a:spLocks noGrp="1" noChangeAspect="1"/>
          </p:cNvSpPr>
          <p:nvPr>
            <p:ph type="pic" sz="quarter" idx="16"/>
          </p:nvPr>
        </p:nvSpPr>
        <p:spPr>
          <a:xfrm>
            <a:off x="3887699" y="224477"/>
            <a:ext cx="5040000" cy="5040000"/>
          </a:xfrm>
          <a:prstGeom prst="ellipse">
            <a:avLst/>
          </a:prstGeom>
          <a:solidFill>
            <a:schemeClr val="accent3"/>
          </a:solidFill>
        </p:spPr>
        <p:txBody>
          <a:bodyPr anchor="ctr"/>
          <a:lstStyle>
            <a:lvl1pPr marL="0" indent="0" algn="ctr">
              <a:buNone/>
              <a:defRPr sz="800"/>
            </a:lvl1pPr>
          </a:lstStyle>
          <a:p>
            <a:pPr lvl="0"/>
            <a:r>
              <a:rPr lang="nl-NL" noProof="0" smtClean="0"/>
              <a:t>Klik op het pictogram als u een afbeelding wilt toevoegen</a:t>
            </a:r>
            <a:endParaRPr lang="nl-NL" noProof="0" dirty="0"/>
          </a:p>
        </p:txBody>
      </p:sp>
      <p:sp>
        <p:nvSpPr>
          <p:cNvPr id="8" name="Tijdelijke aanduiding voor tekst 4"/>
          <p:cNvSpPr>
            <a:spLocks noGrp="1"/>
          </p:cNvSpPr>
          <p:nvPr>
            <p:ph type="body" sz="quarter" idx="17"/>
          </p:nvPr>
        </p:nvSpPr>
        <p:spPr>
          <a:xfrm>
            <a:off x="495301" y="1835250"/>
            <a:ext cx="3276600" cy="4127400"/>
          </a:xfrm>
        </p:spPr>
        <p:txBody>
          <a:bodyPr lIns="36000"/>
          <a:lstStyle>
            <a:lvl1pPr marL="0" indent="0">
              <a:buNone/>
              <a:defRPr>
                <a:solidFill>
                  <a:schemeClr val="bg2"/>
                </a:solidFill>
              </a:defRPr>
            </a:lvl1pPr>
          </a:lstStyle>
          <a:p>
            <a:pPr lvl="0"/>
            <a:r>
              <a:rPr lang="nl-NL" dirty="0" smtClean="0"/>
              <a:t>Klik om de modelstijlen te bewerken</a:t>
            </a:r>
          </a:p>
        </p:txBody>
      </p:sp>
    </p:spTree>
    <p:extLst>
      <p:ext uri="{BB962C8B-B14F-4D97-AF65-F5344CB8AC3E}">
        <p14:creationId xmlns:p14="http://schemas.microsoft.com/office/powerpoint/2010/main" val="3203450791"/>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ekstslide met bullets">
    <p:spTree>
      <p:nvGrpSpPr>
        <p:cNvPr id="1" name=""/>
        <p:cNvGrpSpPr/>
        <p:nvPr/>
      </p:nvGrpSpPr>
      <p:grpSpPr>
        <a:xfrm>
          <a:off x="0" y="0"/>
          <a:ext cx="0" cy="0"/>
          <a:chOff x="0" y="0"/>
          <a:chExt cx="0" cy="0"/>
        </a:xfrm>
      </p:grpSpPr>
      <p:sp>
        <p:nvSpPr>
          <p:cNvPr id="2" name="Titel 1"/>
          <p:cNvSpPr>
            <a:spLocks noGrp="1"/>
          </p:cNvSpPr>
          <p:nvPr>
            <p:ph type="title"/>
          </p:nvPr>
        </p:nvSpPr>
        <p:spPr>
          <a:xfrm>
            <a:off x="491642" y="230188"/>
            <a:ext cx="8442796" cy="839787"/>
          </a:xfrm>
        </p:spPr>
        <p:txBody>
          <a:bodyPr/>
          <a:lstStyle/>
          <a:p>
            <a:r>
              <a:rPr lang="nl-NL" dirty="0" smtClean="0"/>
              <a:t>Klik om de stijl te bewerken</a:t>
            </a:r>
            <a:endParaRPr lang="nl-NL" dirty="0"/>
          </a:p>
        </p:txBody>
      </p:sp>
      <p:sp>
        <p:nvSpPr>
          <p:cNvPr id="3" name="Tijdelijke aanduiding voor tekst 6"/>
          <p:cNvSpPr>
            <a:spLocks noGrp="1"/>
          </p:cNvSpPr>
          <p:nvPr>
            <p:ph type="body" sz="quarter" idx="10"/>
          </p:nvPr>
        </p:nvSpPr>
        <p:spPr>
          <a:xfrm>
            <a:off x="421200" y="1835249"/>
            <a:ext cx="8521188" cy="4089600"/>
          </a:xfrm>
        </p:spPr>
        <p:txBody>
          <a:bodyPr/>
          <a:lstStyle>
            <a:lvl2pPr>
              <a:buClr>
                <a:schemeClr val="bg2"/>
              </a:buClr>
              <a:defRPr/>
            </a:lvl2pPr>
          </a:lstStyle>
          <a:p>
            <a:pPr lvl="0"/>
            <a:r>
              <a:rPr lang="nl-NL" dirty="0" smtClean="0"/>
              <a:t>Klik om de modelstijlen te bewerken</a:t>
            </a:r>
          </a:p>
          <a:p>
            <a:pPr lvl="1"/>
            <a:r>
              <a:rPr lang="nl-NL" dirty="0" smtClean="0"/>
              <a:t>Tweede niveau</a:t>
            </a:r>
          </a:p>
          <a:p>
            <a:pPr lvl="2"/>
            <a:r>
              <a:rPr lang="nl-NL" dirty="0" smtClean="0"/>
              <a:t>Derde niveau</a:t>
            </a:r>
          </a:p>
          <a:p>
            <a:pPr lvl="3"/>
            <a:r>
              <a:rPr lang="nl-NL" dirty="0" smtClean="0"/>
              <a:t>Vierde niveau</a:t>
            </a:r>
          </a:p>
          <a:p>
            <a:pPr lvl="4"/>
            <a:r>
              <a:rPr lang="nl-NL" dirty="0" smtClean="0"/>
              <a:t>Vijfde niveau</a:t>
            </a:r>
            <a:endParaRPr lang="nl-NL" dirty="0"/>
          </a:p>
        </p:txBody>
      </p:sp>
    </p:spTree>
    <p:extLst>
      <p:ext uri="{BB962C8B-B14F-4D97-AF65-F5344CB8AC3E}">
        <p14:creationId xmlns:p14="http://schemas.microsoft.com/office/powerpoint/2010/main" val="2403301044"/>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Eindslide met meerdere logo's">
    <p:spTree>
      <p:nvGrpSpPr>
        <p:cNvPr id="1" name=""/>
        <p:cNvGrpSpPr/>
        <p:nvPr/>
      </p:nvGrpSpPr>
      <p:grpSpPr>
        <a:xfrm>
          <a:off x="0" y="0"/>
          <a:ext cx="0" cy="0"/>
          <a:chOff x="0" y="0"/>
          <a:chExt cx="0" cy="0"/>
        </a:xfrm>
      </p:grpSpPr>
      <p:sp>
        <p:nvSpPr>
          <p:cNvPr id="2" name="Titel 1"/>
          <p:cNvSpPr>
            <a:spLocks noGrp="1"/>
          </p:cNvSpPr>
          <p:nvPr>
            <p:ph type="title"/>
          </p:nvPr>
        </p:nvSpPr>
        <p:spPr>
          <a:xfrm>
            <a:off x="493200" y="230188"/>
            <a:ext cx="3276000" cy="1353086"/>
          </a:xfrm>
        </p:spPr>
        <p:txBody>
          <a:bodyPr/>
          <a:lstStyle>
            <a:lvl1pPr>
              <a:defRPr/>
            </a:lvl1pPr>
          </a:lstStyle>
          <a:p>
            <a:r>
              <a:rPr lang="nl-NL" dirty="0" smtClean="0"/>
              <a:t>Klik om de stijl te bewerken</a:t>
            </a:r>
            <a:endParaRPr lang="nl-NL" dirty="0"/>
          </a:p>
        </p:txBody>
      </p:sp>
      <p:sp>
        <p:nvSpPr>
          <p:cNvPr id="8" name="Tijdelijke aanduiding voor tekst 4"/>
          <p:cNvSpPr>
            <a:spLocks noGrp="1"/>
          </p:cNvSpPr>
          <p:nvPr>
            <p:ph type="body" sz="quarter" idx="17"/>
          </p:nvPr>
        </p:nvSpPr>
        <p:spPr>
          <a:xfrm>
            <a:off x="495301" y="1835250"/>
            <a:ext cx="3276600" cy="3657600"/>
          </a:xfrm>
        </p:spPr>
        <p:txBody>
          <a:bodyPr lIns="36000"/>
          <a:lstStyle>
            <a:lvl1pPr marL="0" indent="0">
              <a:buNone/>
              <a:defRPr>
                <a:solidFill>
                  <a:schemeClr val="bg2"/>
                </a:solidFill>
              </a:defRPr>
            </a:lvl1pPr>
          </a:lstStyle>
          <a:p>
            <a:pPr lvl="0"/>
            <a:r>
              <a:rPr lang="nl-NL" dirty="0" smtClean="0"/>
              <a:t>Klik om de modelstijlen te bewerken</a:t>
            </a:r>
          </a:p>
        </p:txBody>
      </p:sp>
      <p:sp>
        <p:nvSpPr>
          <p:cNvPr id="17" name="Tijdelijke aanduiding voor afbeelding 24"/>
          <p:cNvSpPr>
            <a:spLocks noGrp="1" noChangeAspect="1"/>
          </p:cNvSpPr>
          <p:nvPr>
            <p:ph type="pic" sz="quarter" idx="16"/>
          </p:nvPr>
        </p:nvSpPr>
        <p:spPr>
          <a:xfrm>
            <a:off x="3887699" y="224477"/>
            <a:ext cx="5040000" cy="5040000"/>
          </a:xfrm>
          <a:prstGeom prst="ellipse">
            <a:avLst/>
          </a:prstGeom>
          <a:solidFill>
            <a:schemeClr val="accent3"/>
          </a:solidFill>
        </p:spPr>
        <p:txBody>
          <a:bodyPr anchor="ctr"/>
          <a:lstStyle>
            <a:lvl1pPr marL="0" indent="0" algn="ctr">
              <a:buNone/>
              <a:defRPr sz="800"/>
            </a:lvl1pPr>
          </a:lstStyle>
          <a:p>
            <a:pPr lvl="0"/>
            <a:r>
              <a:rPr lang="nl-NL" noProof="0" smtClean="0"/>
              <a:t>Klik op het pictogram als u een afbeelding wilt toevoegen</a:t>
            </a:r>
            <a:endParaRPr lang="nl-NL" noProof="0" dirty="0"/>
          </a:p>
        </p:txBody>
      </p:sp>
      <p:sp>
        <p:nvSpPr>
          <p:cNvPr id="9" name="Rechthoek 8"/>
          <p:cNvSpPr/>
          <p:nvPr userDrawn="1"/>
        </p:nvSpPr>
        <p:spPr>
          <a:xfrm>
            <a:off x="3800901" y="6127845"/>
            <a:ext cx="5141487" cy="614149"/>
          </a:xfrm>
          <a:prstGeom prst="rect">
            <a:avLst/>
          </a:prstGeom>
          <a:solidFill>
            <a:schemeClr val="bg1"/>
          </a:solidFill>
          <a:ln w="31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50000"/>
              </a:lnSpc>
            </a:pPr>
            <a:r>
              <a:rPr lang="nl-NL" sz="1000" dirty="0" smtClean="0">
                <a:solidFill>
                  <a:schemeClr val="accent3"/>
                </a:solidFill>
              </a:rPr>
              <a:t>Ruimte</a:t>
            </a:r>
            <a:r>
              <a:rPr lang="nl-NL" sz="1000" baseline="0" dirty="0" smtClean="0">
                <a:solidFill>
                  <a:schemeClr val="accent3"/>
                </a:solidFill>
              </a:rPr>
              <a:t> voor partnerlogo’s </a:t>
            </a:r>
            <a:br>
              <a:rPr lang="nl-NL" sz="1000" baseline="0" dirty="0" smtClean="0">
                <a:solidFill>
                  <a:schemeClr val="accent3"/>
                </a:solidFill>
              </a:rPr>
            </a:br>
            <a:r>
              <a:rPr lang="nl-NL" sz="800" baseline="0" dirty="0" smtClean="0">
                <a:solidFill>
                  <a:schemeClr val="accent3"/>
                </a:solidFill>
              </a:rPr>
              <a:t>(plaats een wit vlak achter de logo’s om deze tekst en het kader te verbergen)</a:t>
            </a:r>
            <a:endParaRPr lang="nl-NL" sz="800" dirty="0">
              <a:solidFill>
                <a:schemeClr val="accent3"/>
              </a:solidFill>
            </a:endParaRPr>
          </a:p>
        </p:txBody>
      </p:sp>
    </p:spTree>
    <p:extLst>
      <p:ext uri="{BB962C8B-B14F-4D97-AF65-F5344CB8AC3E}">
        <p14:creationId xmlns:p14="http://schemas.microsoft.com/office/powerpoint/2010/main" val="3911264069"/>
      </p:ext>
    </p:extLst>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type="obj">
  <p:cSld name="Titel en objec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smtClean="0"/>
              <a:t>Klik om de stijl te bewerken</a:t>
            </a:r>
            <a:endParaRPr lang="nl-NL"/>
          </a:p>
        </p:txBody>
      </p:sp>
      <p:sp>
        <p:nvSpPr>
          <p:cNvPr id="3" name="Tijdelijke aanduiding voor inhoud 2"/>
          <p:cNvSpPr>
            <a:spLocks noGrp="1"/>
          </p:cNvSpPr>
          <p:nvPr>
            <p:ph idx="1"/>
          </p:nvPr>
        </p:nvSpPr>
        <p:spPr/>
        <p:txBody>
          <a:body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Tree>
    <p:extLst>
      <p:ext uri="{BB962C8B-B14F-4D97-AF65-F5344CB8AC3E}">
        <p14:creationId xmlns:p14="http://schemas.microsoft.com/office/powerpoint/2010/main" val="3592866323"/>
      </p:ext>
    </p:extLst>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tx">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Text Placeholder 2"/>
          <p:cNvSpPr>
            <a:spLocks noGrp="1"/>
          </p:cNvSpPr>
          <p:nvPr>
            <p:ph type="body"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2426083310"/>
      </p:ext>
    </p:extLst>
  </p:cSld>
  <p:clrMapOvr>
    <a:masterClrMapping/>
  </p:clrMapOvr>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cSld name="Leeg">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wee tekstkaders">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smtClean="0"/>
              <a:t>Klik om de stijl te bewerken</a:t>
            </a:r>
            <a:endParaRPr lang="nl-NL"/>
          </a:p>
        </p:txBody>
      </p:sp>
      <p:sp>
        <p:nvSpPr>
          <p:cNvPr id="3" name="Tijdelijke aanduiding voor tekst 6"/>
          <p:cNvSpPr>
            <a:spLocks noGrp="1"/>
          </p:cNvSpPr>
          <p:nvPr>
            <p:ph type="body" sz="quarter" idx="10"/>
          </p:nvPr>
        </p:nvSpPr>
        <p:spPr>
          <a:xfrm>
            <a:off x="421200" y="1835249"/>
            <a:ext cx="4140000" cy="4089600"/>
          </a:xfrm>
        </p:spPr>
        <p:txBody>
          <a:bodyPr/>
          <a:lstStyle>
            <a:lvl2pPr>
              <a:buClr>
                <a:schemeClr val="bg2"/>
              </a:buClr>
              <a:defRPr/>
            </a:lvl2pPr>
          </a:lstStyle>
          <a:p>
            <a:pPr lvl="0"/>
            <a:r>
              <a:rPr lang="nl-NL" dirty="0" smtClean="0"/>
              <a:t>Klik om de modelstijlen te bewerken</a:t>
            </a:r>
          </a:p>
          <a:p>
            <a:pPr lvl="1"/>
            <a:r>
              <a:rPr lang="nl-NL" dirty="0" smtClean="0"/>
              <a:t>Tweede niveau</a:t>
            </a:r>
          </a:p>
          <a:p>
            <a:pPr lvl="2"/>
            <a:r>
              <a:rPr lang="nl-NL" dirty="0" smtClean="0"/>
              <a:t>Derde niveau</a:t>
            </a:r>
          </a:p>
        </p:txBody>
      </p:sp>
      <p:sp>
        <p:nvSpPr>
          <p:cNvPr id="4" name="Tijdelijke aanduiding voor tekst 6"/>
          <p:cNvSpPr>
            <a:spLocks noGrp="1"/>
          </p:cNvSpPr>
          <p:nvPr>
            <p:ph type="body" sz="quarter" idx="11"/>
          </p:nvPr>
        </p:nvSpPr>
        <p:spPr>
          <a:xfrm>
            <a:off x="4793357" y="1835249"/>
            <a:ext cx="4140000" cy="4089600"/>
          </a:xfrm>
        </p:spPr>
        <p:txBody>
          <a:bodyPr/>
          <a:lstStyle>
            <a:lvl2pPr>
              <a:buClr>
                <a:schemeClr val="bg2"/>
              </a:buClr>
              <a:defRPr/>
            </a:lvl2pPr>
          </a:lstStyle>
          <a:p>
            <a:pPr lvl="0"/>
            <a:r>
              <a:rPr lang="nl-NL" dirty="0" smtClean="0"/>
              <a:t>Klik om de modelstijlen te bewerken</a:t>
            </a:r>
          </a:p>
          <a:p>
            <a:pPr lvl="1"/>
            <a:r>
              <a:rPr lang="nl-NL" dirty="0" smtClean="0"/>
              <a:t>Tweede niveau</a:t>
            </a:r>
          </a:p>
          <a:p>
            <a:pPr lvl="2"/>
            <a:r>
              <a:rPr lang="nl-NL" dirty="0" smtClean="0"/>
              <a:t>Derde niveau</a:t>
            </a:r>
          </a:p>
        </p:txBody>
      </p:sp>
    </p:spTree>
    <p:extLst>
      <p:ext uri="{BB962C8B-B14F-4D97-AF65-F5344CB8AC3E}">
        <p14:creationId xmlns:p14="http://schemas.microsoft.com/office/powerpoint/2010/main" val="1270493174"/>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ekstkader met bee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smtClean="0"/>
              <a:t>Klik om de stijl te bewerken</a:t>
            </a:r>
            <a:endParaRPr lang="nl-NL"/>
          </a:p>
        </p:txBody>
      </p:sp>
      <p:sp>
        <p:nvSpPr>
          <p:cNvPr id="3" name="Tijdelijke aanduiding voor tekst 6"/>
          <p:cNvSpPr>
            <a:spLocks noGrp="1"/>
          </p:cNvSpPr>
          <p:nvPr>
            <p:ph type="body" sz="quarter" idx="10"/>
          </p:nvPr>
        </p:nvSpPr>
        <p:spPr>
          <a:xfrm>
            <a:off x="421200" y="1835249"/>
            <a:ext cx="4140000" cy="4089600"/>
          </a:xfrm>
        </p:spPr>
        <p:txBody>
          <a:bodyPr/>
          <a:lstStyle>
            <a:lvl2pPr>
              <a:buClr>
                <a:schemeClr val="bg2"/>
              </a:buClr>
              <a:defRPr/>
            </a:lvl2pPr>
          </a:lstStyle>
          <a:p>
            <a:pPr lvl="0"/>
            <a:r>
              <a:rPr lang="nl-NL" dirty="0" smtClean="0"/>
              <a:t>Klik om de modelstijlen te bewerken</a:t>
            </a:r>
          </a:p>
          <a:p>
            <a:pPr lvl="1"/>
            <a:r>
              <a:rPr lang="nl-NL" dirty="0" smtClean="0"/>
              <a:t>Tweede niveau</a:t>
            </a:r>
          </a:p>
          <a:p>
            <a:pPr lvl="2"/>
            <a:r>
              <a:rPr lang="nl-NL" dirty="0" smtClean="0"/>
              <a:t>Derde niveau</a:t>
            </a:r>
          </a:p>
        </p:txBody>
      </p:sp>
      <p:sp>
        <p:nvSpPr>
          <p:cNvPr id="5" name="Tijdelijke aanduiding voor afbeelding 24"/>
          <p:cNvSpPr>
            <a:spLocks noGrp="1" noChangeAspect="1"/>
          </p:cNvSpPr>
          <p:nvPr>
            <p:ph type="pic" sz="quarter" idx="17"/>
          </p:nvPr>
        </p:nvSpPr>
        <p:spPr>
          <a:xfrm>
            <a:off x="4826161" y="1929600"/>
            <a:ext cx="4104000" cy="4033050"/>
          </a:xfrm>
          <a:prstGeom prst="rect">
            <a:avLst/>
          </a:prstGeom>
          <a:solidFill>
            <a:schemeClr val="accent3"/>
          </a:solidFill>
        </p:spPr>
        <p:txBody>
          <a:bodyPr anchor="ctr"/>
          <a:lstStyle>
            <a:lvl1pPr marL="0" indent="0" algn="ctr">
              <a:buNone/>
              <a:defRPr sz="800"/>
            </a:lvl1pPr>
          </a:lstStyle>
          <a:p>
            <a:pPr lvl="0"/>
            <a:r>
              <a:rPr lang="nl-NL" noProof="0" smtClean="0"/>
              <a:t>Klik op het pictogram als u een afbeelding wilt toevoegen</a:t>
            </a:r>
            <a:endParaRPr lang="nl-NL" noProof="0" dirty="0"/>
          </a:p>
        </p:txBody>
      </p:sp>
    </p:spTree>
    <p:extLst>
      <p:ext uri="{BB962C8B-B14F-4D97-AF65-F5344CB8AC3E}">
        <p14:creationId xmlns:p14="http://schemas.microsoft.com/office/powerpoint/2010/main" val="3295017417"/>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ekstkader met grafiek">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smtClean="0"/>
              <a:t>Klik om de stijl te bewerken</a:t>
            </a:r>
            <a:endParaRPr lang="nl-NL"/>
          </a:p>
        </p:txBody>
      </p:sp>
      <p:sp>
        <p:nvSpPr>
          <p:cNvPr id="3" name="Tijdelijke aanduiding voor tekst 6"/>
          <p:cNvSpPr>
            <a:spLocks noGrp="1"/>
          </p:cNvSpPr>
          <p:nvPr>
            <p:ph type="body" sz="quarter" idx="10"/>
          </p:nvPr>
        </p:nvSpPr>
        <p:spPr>
          <a:xfrm>
            <a:off x="421200" y="1835249"/>
            <a:ext cx="4140000" cy="4089600"/>
          </a:xfrm>
        </p:spPr>
        <p:txBody>
          <a:bodyPr/>
          <a:lstStyle>
            <a:lvl2pPr>
              <a:buClr>
                <a:schemeClr val="bg2"/>
              </a:buClr>
              <a:defRPr/>
            </a:lvl2pPr>
          </a:lstStyle>
          <a:p>
            <a:pPr lvl="0"/>
            <a:r>
              <a:rPr lang="nl-NL" dirty="0" smtClean="0"/>
              <a:t>Klik om de modelstijlen te bewerken</a:t>
            </a:r>
          </a:p>
          <a:p>
            <a:pPr lvl="1"/>
            <a:r>
              <a:rPr lang="nl-NL" dirty="0" smtClean="0"/>
              <a:t>Tweede niveau</a:t>
            </a:r>
          </a:p>
          <a:p>
            <a:pPr lvl="2"/>
            <a:r>
              <a:rPr lang="nl-NL" dirty="0" smtClean="0"/>
              <a:t>Derde niveau</a:t>
            </a:r>
          </a:p>
        </p:txBody>
      </p:sp>
      <p:sp>
        <p:nvSpPr>
          <p:cNvPr id="6" name="Tijdelijke aanduiding voor grafiek 5"/>
          <p:cNvSpPr>
            <a:spLocks noGrp="1"/>
          </p:cNvSpPr>
          <p:nvPr>
            <p:ph type="chart" sz="quarter" idx="17"/>
          </p:nvPr>
        </p:nvSpPr>
        <p:spPr>
          <a:xfrm>
            <a:off x="4791075" y="1752600"/>
            <a:ext cx="4140000" cy="4314825"/>
          </a:xfrm>
          <a:noFill/>
        </p:spPr>
        <p:txBody>
          <a:bodyPr/>
          <a:lstStyle>
            <a:lvl1pPr>
              <a:defRPr>
                <a:solidFill>
                  <a:schemeClr val="bg2"/>
                </a:solidFill>
              </a:defRPr>
            </a:lvl1pPr>
          </a:lstStyle>
          <a:p>
            <a:endParaRPr lang="nl-NL" dirty="0"/>
          </a:p>
        </p:txBody>
      </p:sp>
    </p:spTree>
    <p:extLst>
      <p:ext uri="{BB962C8B-B14F-4D97-AF65-F5344CB8AC3E}">
        <p14:creationId xmlns:p14="http://schemas.microsoft.com/office/powerpoint/2010/main" val="895406752"/>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ekstkader met tab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smtClean="0"/>
              <a:t>Klik om de stijl te bewerken</a:t>
            </a:r>
            <a:endParaRPr lang="nl-NL"/>
          </a:p>
        </p:txBody>
      </p:sp>
      <p:sp>
        <p:nvSpPr>
          <p:cNvPr id="3" name="Tijdelijke aanduiding voor tekst 6"/>
          <p:cNvSpPr>
            <a:spLocks noGrp="1"/>
          </p:cNvSpPr>
          <p:nvPr>
            <p:ph type="body" sz="quarter" idx="10"/>
          </p:nvPr>
        </p:nvSpPr>
        <p:spPr>
          <a:xfrm>
            <a:off x="421200" y="1835249"/>
            <a:ext cx="4140000" cy="4089600"/>
          </a:xfrm>
        </p:spPr>
        <p:txBody>
          <a:bodyPr/>
          <a:lstStyle>
            <a:lvl2pPr>
              <a:buClr>
                <a:schemeClr val="bg2"/>
              </a:buClr>
              <a:defRPr/>
            </a:lvl2pPr>
          </a:lstStyle>
          <a:p>
            <a:pPr lvl="0"/>
            <a:r>
              <a:rPr lang="nl-NL" dirty="0" smtClean="0"/>
              <a:t>Klik om de modelstijlen te bewerken</a:t>
            </a:r>
          </a:p>
          <a:p>
            <a:pPr lvl="1"/>
            <a:r>
              <a:rPr lang="nl-NL" dirty="0" smtClean="0"/>
              <a:t>Tweede niveau</a:t>
            </a:r>
          </a:p>
          <a:p>
            <a:pPr lvl="2"/>
            <a:r>
              <a:rPr lang="nl-NL" dirty="0" smtClean="0"/>
              <a:t>Derde niveau</a:t>
            </a:r>
          </a:p>
        </p:txBody>
      </p:sp>
      <p:sp>
        <p:nvSpPr>
          <p:cNvPr id="5" name="Tijdelijke aanduiding voor tabel 4"/>
          <p:cNvSpPr>
            <a:spLocks noGrp="1"/>
          </p:cNvSpPr>
          <p:nvPr>
            <p:ph type="tbl" sz="quarter" idx="11"/>
          </p:nvPr>
        </p:nvSpPr>
        <p:spPr>
          <a:xfrm>
            <a:off x="4791075" y="1933575"/>
            <a:ext cx="4140000" cy="4028400"/>
          </a:xfrm>
        </p:spPr>
        <p:txBody>
          <a:bodyPr/>
          <a:lstStyle>
            <a:lvl1pPr>
              <a:defRPr>
                <a:solidFill>
                  <a:schemeClr val="bg2"/>
                </a:solidFill>
              </a:defRPr>
            </a:lvl1pPr>
          </a:lstStyle>
          <a:p>
            <a:endParaRPr lang="nl-NL" dirty="0"/>
          </a:p>
        </p:txBody>
      </p:sp>
    </p:spTree>
    <p:extLst>
      <p:ext uri="{BB962C8B-B14F-4D97-AF65-F5344CB8AC3E}">
        <p14:creationId xmlns:p14="http://schemas.microsoft.com/office/powerpoint/2010/main" val="1628394089"/>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Organogram">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smtClean="0"/>
              <a:t>Klik om de stijl te bewerken</a:t>
            </a:r>
            <a:endParaRPr lang="nl-NL"/>
          </a:p>
        </p:txBody>
      </p:sp>
      <p:sp>
        <p:nvSpPr>
          <p:cNvPr id="8" name="Tijdelijke aanduiding voor SmartArt 7"/>
          <p:cNvSpPr>
            <a:spLocks noGrp="1"/>
          </p:cNvSpPr>
          <p:nvPr>
            <p:ph type="dgm" sz="quarter" idx="10"/>
          </p:nvPr>
        </p:nvSpPr>
        <p:spPr>
          <a:xfrm>
            <a:off x="538163" y="1828800"/>
            <a:ext cx="8404225" cy="4133850"/>
          </a:xfrm>
        </p:spPr>
        <p:txBody>
          <a:bodyPr/>
          <a:lstStyle/>
          <a:p>
            <a:endParaRPr lang="nl-NL" dirty="0"/>
          </a:p>
        </p:txBody>
      </p:sp>
    </p:spTree>
    <p:extLst>
      <p:ext uri="{BB962C8B-B14F-4D97-AF65-F5344CB8AC3E}">
        <p14:creationId xmlns:p14="http://schemas.microsoft.com/office/powerpoint/2010/main" val="460759168"/>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Alleen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Klik om de stijl te bewerken</a:t>
            </a:r>
            <a:endParaRPr lang="nl-NL" dirty="0"/>
          </a:p>
        </p:txBody>
      </p:sp>
    </p:spTree>
    <p:extLst>
      <p:ext uri="{BB962C8B-B14F-4D97-AF65-F5344CB8AC3E}">
        <p14:creationId xmlns:p14="http://schemas.microsoft.com/office/powerpoint/2010/main" val="32035172"/>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el slide meerdere logo's">
    <p:spTree>
      <p:nvGrpSpPr>
        <p:cNvPr id="1" name=""/>
        <p:cNvGrpSpPr/>
        <p:nvPr/>
      </p:nvGrpSpPr>
      <p:grpSpPr>
        <a:xfrm>
          <a:off x="0" y="0"/>
          <a:ext cx="0" cy="0"/>
          <a:chOff x="0" y="0"/>
          <a:chExt cx="0" cy="0"/>
        </a:xfrm>
      </p:grpSpPr>
      <p:sp>
        <p:nvSpPr>
          <p:cNvPr id="7" name="Tijdelijke aanduiding voor afbeelding 24"/>
          <p:cNvSpPr>
            <a:spLocks noGrp="1" noChangeAspect="1"/>
          </p:cNvSpPr>
          <p:nvPr>
            <p:ph type="pic" sz="quarter" idx="13"/>
          </p:nvPr>
        </p:nvSpPr>
        <p:spPr bwMode="auto">
          <a:xfrm>
            <a:off x="476508" y="3307559"/>
            <a:ext cx="2647950" cy="2647950"/>
          </a:xfrm>
          <a:prstGeom prst="ellipse">
            <a:avLst/>
          </a:prstGeom>
          <a:solidFill>
            <a:schemeClr val="accent3"/>
          </a:solidFill>
          <a:ln>
            <a:noFill/>
          </a:ln>
        </p:spPr>
        <p:txBody>
          <a:bodyPr anchor="ctr"/>
          <a:lstStyle>
            <a:lvl1pPr marL="0" indent="0" algn="ctr">
              <a:buNone/>
              <a:defRPr sz="800"/>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nl-NL" sz="800" b="0" i="0" u="none" strike="noStrike" kern="0" cap="none" spc="0" normalizeH="0" baseline="0" noProof="0" smtClean="0">
                <a:ln>
                  <a:noFill/>
                </a:ln>
                <a:solidFill>
                  <a:sysClr val="windowText" lastClr="000000"/>
                </a:solidFill>
                <a:effectLst/>
                <a:uLnTx/>
                <a:uFillTx/>
              </a:rPr>
              <a:t>Klik op het pictogram als u een afbeelding wilt toevoegen</a:t>
            </a:r>
            <a:endParaRPr kumimoji="0" lang="nl-NL" sz="800" b="0" i="0" u="none" strike="noStrike" kern="0" cap="none" spc="0" normalizeH="0" baseline="0" noProof="0" dirty="0">
              <a:ln>
                <a:noFill/>
              </a:ln>
              <a:solidFill>
                <a:sysClr val="windowText" lastClr="000000"/>
              </a:solidFill>
              <a:effectLst/>
              <a:uLnTx/>
              <a:uFillTx/>
            </a:endParaRPr>
          </a:p>
        </p:txBody>
      </p:sp>
      <p:sp>
        <p:nvSpPr>
          <p:cNvPr id="8" name="Tijdelijke aanduiding voor afbeelding 24"/>
          <p:cNvSpPr>
            <a:spLocks noGrp="1" noChangeAspect="1"/>
          </p:cNvSpPr>
          <p:nvPr>
            <p:ph type="pic" sz="quarter" idx="20"/>
          </p:nvPr>
        </p:nvSpPr>
        <p:spPr bwMode="auto">
          <a:xfrm>
            <a:off x="6308818" y="3307559"/>
            <a:ext cx="2647950" cy="2647950"/>
          </a:xfrm>
          <a:prstGeom prst="ellipse">
            <a:avLst/>
          </a:prstGeom>
          <a:solidFill>
            <a:srgbClr val="D5D2CA"/>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marL="0" indent="0" algn="ctr">
              <a:buNone/>
              <a:defRPr sz="800"/>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nl-NL" sz="800" b="0" i="0" u="none" strike="noStrike" kern="0" cap="none" spc="0" normalizeH="0" baseline="0" noProof="0" smtClean="0">
                <a:ln>
                  <a:noFill/>
                </a:ln>
                <a:solidFill>
                  <a:sysClr val="windowText" lastClr="000000"/>
                </a:solidFill>
                <a:effectLst/>
                <a:uLnTx/>
                <a:uFillTx/>
              </a:rPr>
              <a:t>Klik op het pictogram als u een afbeelding wilt toevoegen</a:t>
            </a:r>
            <a:endParaRPr kumimoji="0" lang="nl-NL" sz="800" b="0" i="0" u="none" strike="noStrike" kern="0" cap="none" spc="0" normalizeH="0" baseline="0" noProof="0" dirty="0">
              <a:ln>
                <a:noFill/>
              </a:ln>
              <a:solidFill>
                <a:sysClr val="windowText" lastClr="000000"/>
              </a:solidFill>
              <a:effectLst/>
              <a:uLnTx/>
              <a:uFillTx/>
            </a:endParaRPr>
          </a:p>
        </p:txBody>
      </p:sp>
      <p:sp>
        <p:nvSpPr>
          <p:cNvPr id="9" name="Tijdelijke aanduiding voor afbeelding 24"/>
          <p:cNvSpPr>
            <a:spLocks noGrp="1" noChangeAspect="1"/>
          </p:cNvSpPr>
          <p:nvPr>
            <p:ph type="pic" sz="quarter" idx="21"/>
          </p:nvPr>
        </p:nvSpPr>
        <p:spPr bwMode="auto">
          <a:xfrm>
            <a:off x="4714655" y="3307559"/>
            <a:ext cx="2647950" cy="2647950"/>
          </a:xfrm>
          <a:prstGeom prst="ellipse">
            <a:avLst/>
          </a:prstGeom>
          <a:solidFill>
            <a:schemeClr val="accent3"/>
          </a:solidFill>
          <a:ln>
            <a:noFill/>
          </a:ln>
          <a:extLst/>
        </p:spPr>
        <p:txBody>
          <a:bodyPr anchor="ctr"/>
          <a:lstStyle>
            <a:lvl1pPr marL="0" indent="0" algn="ctr">
              <a:buNone/>
              <a:defRPr sz="800"/>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nl-NL" sz="800" b="0" i="0" u="none" strike="noStrike" kern="0" cap="none" spc="0" normalizeH="0" baseline="0" noProof="0" smtClean="0">
                <a:ln>
                  <a:noFill/>
                </a:ln>
                <a:solidFill>
                  <a:sysClr val="windowText" lastClr="000000"/>
                </a:solidFill>
                <a:effectLst/>
                <a:uLnTx/>
                <a:uFillTx/>
              </a:rPr>
              <a:t>Klik op het pictogram als u een afbeelding wilt toevoegen</a:t>
            </a:r>
            <a:endParaRPr kumimoji="0" lang="nl-NL" sz="800" b="0" i="0" u="none" strike="noStrike" kern="0" cap="none" spc="0" normalizeH="0" baseline="0" noProof="0" dirty="0">
              <a:ln>
                <a:noFill/>
              </a:ln>
              <a:solidFill>
                <a:sysClr val="windowText" lastClr="000000"/>
              </a:solidFill>
              <a:effectLst/>
              <a:uLnTx/>
              <a:uFillTx/>
            </a:endParaRPr>
          </a:p>
        </p:txBody>
      </p:sp>
      <p:sp>
        <p:nvSpPr>
          <p:cNvPr id="10" name="Tijdelijke aanduiding voor afbeelding 24"/>
          <p:cNvSpPr>
            <a:spLocks noGrp="1" noChangeAspect="1"/>
          </p:cNvSpPr>
          <p:nvPr>
            <p:ph type="pic" sz="quarter" idx="15"/>
          </p:nvPr>
        </p:nvSpPr>
        <p:spPr bwMode="auto">
          <a:xfrm>
            <a:off x="3120492" y="3307559"/>
            <a:ext cx="2647950" cy="2647950"/>
          </a:xfrm>
          <a:prstGeom prst="ellipse">
            <a:avLst/>
          </a:prstGeom>
          <a:solidFill>
            <a:srgbClr val="D5D2CA"/>
          </a:solidFill>
          <a:ln>
            <a:noFill/>
          </a:ln>
        </p:spPr>
        <p:txBody>
          <a:bodyPr anchor="ctr"/>
          <a:lstStyle>
            <a:lvl1pPr marL="0" indent="0" algn="ctr">
              <a:buNone/>
              <a:defRPr sz="800"/>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nl-NL" sz="800" b="0" i="0" u="none" strike="noStrike" kern="0" cap="none" spc="0" normalizeH="0" baseline="0" noProof="0" smtClean="0">
                <a:ln>
                  <a:noFill/>
                </a:ln>
                <a:solidFill>
                  <a:sysClr val="windowText" lastClr="000000"/>
                </a:solidFill>
                <a:effectLst/>
                <a:uLnTx/>
                <a:uFillTx/>
              </a:rPr>
              <a:t>Klik op het pictogram als u een afbeelding wilt toevoegen</a:t>
            </a:r>
            <a:endParaRPr kumimoji="0" lang="nl-NL" sz="800" b="0" i="0" u="none" strike="noStrike" kern="0" cap="none" spc="0" normalizeH="0" baseline="0" noProof="0" dirty="0">
              <a:ln>
                <a:noFill/>
              </a:ln>
              <a:solidFill>
                <a:sysClr val="windowText" lastClr="000000"/>
              </a:solidFill>
              <a:effectLst/>
              <a:uLnTx/>
              <a:uFillTx/>
            </a:endParaRPr>
          </a:p>
        </p:txBody>
      </p:sp>
      <p:sp>
        <p:nvSpPr>
          <p:cNvPr id="11" name="Titel 10"/>
          <p:cNvSpPr>
            <a:spLocks noGrp="1"/>
          </p:cNvSpPr>
          <p:nvPr>
            <p:ph type="title"/>
          </p:nvPr>
        </p:nvSpPr>
        <p:spPr>
          <a:xfrm>
            <a:off x="491642" y="230187"/>
            <a:ext cx="8442796" cy="838800"/>
          </a:xfrm>
        </p:spPr>
        <p:txBody>
          <a:bodyPr/>
          <a:lstStyle/>
          <a:p>
            <a:r>
              <a:rPr lang="nl-NL" dirty="0" smtClean="0"/>
              <a:t>Klik om de stijl te bewerken</a:t>
            </a:r>
            <a:endParaRPr lang="nl-NL" dirty="0"/>
          </a:p>
        </p:txBody>
      </p:sp>
      <p:sp>
        <p:nvSpPr>
          <p:cNvPr id="14" name="Tijdelijke aanduiding voor tekst 4"/>
          <p:cNvSpPr>
            <a:spLocks noGrp="1"/>
          </p:cNvSpPr>
          <p:nvPr>
            <p:ph type="body" sz="quarter" idx="22" hasCustomPrompt="1"/>
          </p:nvPr>
        </p:nvSpPr>
        <p:spPr bwMode="auto">
          <a:xfrm>
            <a:off x="485775" y="1616400"/>
            <a:ext cx="8447088" cy="371475"/>
          </a:xfrm>
          <a:prstGeom prst="rect">
            <a:avLst/>
          </a:prstGeom>
          <a:noFill/>
          <a:ln>
            <a:noFill/>
          </a:ln>
          <a:extLst/>
        </p:spPr>
        <p:txBody>
          <a:bodyPr lIns="36000"/>
          <a:lstStyle>
            <a:lvl1pPr marL="0" indent="0">
              <a:buNone/>
              <a:defRPr>
                <a:solidFill>
                  <a:schemeClr val="bg2"/>
                </a:solidFill>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nl-NL" sz="1800" b="0" i="0" u="none" strike="noStrike" kern="0" cap="none" spc="0" normalizeH="0" baseline="0" noProof="0" dirty="0" smtClean="0">
                <a:ln>
                  <a:noFill/>
                </a:ln>
                <a:solidFill>
                  <a:srgbClr val="FFFFFF"/>
                </a:solidFill>
                <a:effectLst/>
                <a:uLnTx/>
                <a:uFillTx/>
              </a:rPr>
              <a:t>Ondertitel</a:t>
            </a:r>
          </a:p>
        </p:txBody>
      </p:sp>
      <p:sp>
        <p:nvSpPr>
          <p:cNvPr id="15" name="Tijdelijke aanduiding voor tekst 4"/>
          <p:cNvSpPr>
            <a:spLocks noGrp="1"/>
          </p:cNvSpPr>
          <p:nvPr>
            <p:ph type="body" sz="quarter" idx="23" hasCustomPrompt="1"/>
          </p:nvPr>
        </p:nvSpPr>
        <p:spPr bwMode="auto">
          <a:xfrm>
            <a:off x="476251" y="2262386"/>
            <a:ext cx="8447087" cy="371475"/>
          </a:xfrm>
          <a:prstGeom prst="rect">
            <a:avLst/>
          </a:prstGeom>
          <a:noFill/>
          <a:ln>
            <a:noFill/>
          </a:ln>
          <a:extLst/>
        </p:spPr>
        <p:txBody>
          <a:bodyPr lIns="36000" rIns="90000"/>
          <a:lstStyle>
            <a:lvl1pPr marL="0" indent="0">
              <a:buNone/>
              <a:defRPr>
                <a:solidFill>
                  <a:schemeClr val="bg2"/>
                </a:solidFill>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nl-NL" sz="1800" b="0" i="0" u="none" strike="noStrike" kern="0" cap="none" spc="0" normalizeH="0" baseline="0" noProof="0" dirty="0" smtClean="0">
                <a:ln>
                  <a:noFill/>
                </a:ln>
                <a:solidFill>
                  <a:srgbClr val="FFFFFF"/>
                </a:solidFill>
                <a:effectLst/>
                <a:uLnTx/>
                <a:uFillTx/>
              </a:rPr>
              <a:t>Datum, Auteursnaam</a:t>
            </a:r>
          </a:p>
        </p:txBody>
      </p:sp>
      <p:sp>
        <p:nvSpPr>
          <p:cNvPr id="13" name="Rechthoek 12"/>
          <p:cNvSpPr/>
          <p:nvPr userDrawn="1"/>
        </p:nvSpPr>
        <p:spPr>
          <a:xfrm>
            <a:off x="3800901" y="6127845"/>
            <a:ext cx="5141487" cy="614149"/>
          </a:xfrm>
          <a:prstGeom prst="rect">
            <a:avLst/>
          </a:prstGeom>
          <a:solidFill>
            <a:schemeClr val="bg1"/>
          </a:solidFill>
          <a:ln w="31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50000"/>
              </a:lnSpc>
            </a:pPr>
            <a:r>
              <a:rPr lang="nl-NL" sz="1000" dirty="0" smtClean="0">
                <a:solidFill>
                  <a:schemeClr val="accent3"/>
                </a:solidFill>
              </a:rPr>
              <a:t>Ruimte</a:t>
            </a:r>
            <a:r>
              <a:rPr lang="nl-NL" sz="1000" baseline="0" dirty="0" smtClean="0">
                <a:solidFill>
                  <a:schemeClr val="accent3"/>
                </a:solidFill>
              </a:rPr>
              <a:t> voor partnerlogo’s </a:t>
            </a:r>
            <a:br>
              <a:rPr lang="nl-NL" sz="1000" baseline="0" dirty="0" smtClean="0">
                <a:solidFill>
                  <a:schemeClr val="accent3"/>
                </a:solidFill>
              </a:rPr>
            </a:br>
            <a:r>
              <a:rPr lang="nl-NL" sz="800" baseline="0" dirty="0" smtClean="0">
                <a:solidFill>
                  <a:schemeClr val="accent3"/>
                </a:solidFill>
              </a:rPr>
              <a:t>(plaats een wit vlak achter de logo’s om deze tekst en het kader te verbergen)</a:t>
            </a:r>
            <a:endParaRPr lang="nl-NL" sz="800" dirty="0">
              <a:solidFill>
                <a:schemeClr val="accent3"/>
              </a:solidFill>
            </a:endParaRPr>
          </a:p>
        </p:txBody>
      </p:sp>
    </p:spTree>
    <p:extLst>
      <p:ext uri="{BB962C8B-B14F-4D97-AF65-F5344CB8AC3E}">
        <p14:creationId xmlns:p14="http://schemas.microsoft.com/office/powerpoint/2010/main" val="3864516944"/>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image" Target="../media/image2.png"/><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gray">
      <p:bgPr>
        <a:blipFill>
          <a:blip r:embed="rId25" cstate="screen">
            <a:extLst>
              <a:ext uri="{28A0092B-C50C-407E-A947-70E740481C1C}">
                <a14:useLocalDpi xmlns:a14="http://schemas.microsoft.com/office/drawing/2010/main"/>
              </a:ext>
            </a:extLst>
          </a:blip>
          <a:stretch>
            <a:fillRect/>
          </a:stretch>
        </a:blipFill>
        <a:effectLst/>
      </p:bgPr>
    </p:bg>
    <p:spTree>
      <p:nvGrpSpPr>
        <p:cNvPr id="1" name=""/>
        <p:cNvGrpSpPr/>
        <p:nvPr/>
      </p:nvGrpSpPr>
      <p:grpSpPr>
        <a:xfrm>
          <a:off x="0" y="0"/>
          <a:ext cx="0" cy="0"/>
          <a:chOff x="0" y="0"/>
          <a:chExt cx="0" cy="0"/>
        </a:xfrm>
      </p:grpSpPr>
      <p:sp>
        <p:nvSpPr>
          <p:cNvPr id="1026" name="Tijdelijke aanduiding voor titel 1"/>
          <p:cNvSpPr>
            <a:spLocks noGrp="1"/>
          </p:cNvSpPr>
          <p:nvPr>
            <p:ph type="title"/>
          </p:nvPr>
        </p:nvSpPr>
        <p:spPr bwMode="auto">
          <a:xfrm>
            <a:off x="491642" y="230188"/>
            <a:ext cx="8442796" cy="839787"/>
          </a:xfrm>
          <a:prstGeom prst="rect">
            <a:avLst/>
          </a:prstGeom>
          <a:noFill/>
          <a:ln w="0">
            <a:gradFill>
              <a:gsLst>
                <a:gs pos="0">
                  <a:schemeClr val="tx1"/>
                </a:gs>
                <a:gs pos="1000">
                  <a:schemeClr val="tx1">
                    <a:alpha val="0"/>
                  </a:schemeClr>
                </a:gs>
                <a:gs pos="99000">
                  <a:srgbClr val="005172">
                    <a:alpha val="0"/>
                  </a:srgbClr>
                </a:gs>
                <a:gs pos="100000">
                  <a:schemeClr val="tx1"/>
                </a:gs>
              </a:gsLst>
              <a:lin ang="5400000" scaled="0"/>
            </a:gradFill>
          </a:ln>
          <a:extLst/>
        </p:spPr>
        <p:txBody>
          <a:bodyPr vert="horz" wrap="square" lIns="18000" tIns="0" rIns="91440" bIns="324000" numCol="1" anchor="t" anchorCtr="0" compatLnSpc="1">
            <a:prstTxWarp prst="textNoShape">
              <a:avLst/>
            </a:prstTxWarp>
            <a:spAutoFit/>
          </a:bodyPr>
          <a:lstStyle/>
          <a:p>
            <a:pPr lvl="0"/>
            <a:r>
              <a:rPr lang="nl-NL" dirty="0" smtClean="0"/>
              <a:t>Klik om de stijl te bewerken</a:t>
            </a:r>
          </a:p>
        </p:txBody>
      </p:sp>
      <p:sp>
        <p:nvSpPr>
          <p:cNvPr id="1028" name="Tijdelijke aanduiding voor tekst 23"/>
          <p:cNvSpPr>
            <a:spLocks noGrp="1"/>
          </p:cNvSpPr>
          <p:nvPr>
            <p:ph type="body" idx="1"/>
          </p:nvPr>
        </p:nvSpPr>
        <p:spPr bwMode="auto">
          <a:xfrm>
            <a:off x="421200" y="1843200"/>
            <a:ext cx="8521188" cy="408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nl-NL" dirty="0" smtClean="0"/>
              <a:t>Klik om de modelstijlen te bewerken</a:t>
            </a:r>
          </a:p>
          <a:p>
            <a:pPr lvl="1"/>
            <a:r>
              <a:rPr lang="nl-NL" dirty="0" smtClean="0"/>
              <a:t>Tweede niveau</a:t>
            </a:r>
          </a:p>
          <a:p>
            <a:pPr lvl="2"/>
            <a:r>
              <a:rPr lang="nl-NL" dirty="0" smtClean="0"/>
              <a:t>Derde niveau</a:t>
            </a:r>
          </a:p>
          <a:p>
            <a:pPr lvl="3"/>
            <a:r>
              <a:rPr lang="nl-NL" dirty="0" smtClean="0"/>
              <a:t>Vierde niveau</a:t>
            </a:r>
          </a:p>
          <a:p>
            <a:pPr lvl="4"/>
            <a:r>
              <a:rPr lang="nl-NL" dirty="0" smtClean="0"/>
              <a:t>Vijfde niveau</a:t>
            </a:r>
          </a:p>
          <a:p>
            <a:pPr lvl="4"/>
            <a:endParaRPr lang="nl-NL" dirty="0" smtClean="0"/>
          </a:p>
        </p:txBody>
      </p:sp>
      <p:pic>
        <p:nvPicPr>
          <p:cNvPr id="2" name="Picture 1"/>
          <p:cNvPicPr>
            <a:picLocks/>
          </p:cNvPicPr>
          <p:nvPr/>
        </p:nvPicPr>
        <p:blipFill>
          <a:blip r:embed="rId26" cstate="screen">
            <a:extLst>
              <a:ext uri="{28A0092B-C50C-407E-A947-70E740481C1C}">
                <a14:useLocalDpi xmlns:a14="http://schemas.microsoft.com/office/drawing/2010/main"/>
              </a:ext>
            </a:extLst>
          </a:blip>
          <a:stretch>
            <a:fillRect/>
          </a:stretch>
        </p:blipFill>
        <p:spPr bwMode="hidden">
          <a:xfrm>
            <a:off x="0" y="0"/>
            <a:ext cx="9144000" cy="6858000"/>
          </a:xfrm>
          <a:prstGeom prst="rect">
            <a:avLst/>
          </a:prstGeom>
        </p:spPr>
      </p:pic>
    </p:spTree>
  </p:cSld>
  <p:clrMap bg1="lt1" tx1="dk1" bg2="lt2" tx2="dk2" accent1="accent1" accent2="accent2" accent3="accent3" accent4="accent4" accent5="accent5" accent6="accent6" hlink="hlink" folHlink="folHlink"/>
  <p:sldLayoutIdLst>
    <p:sldLayoutId id="2147483652" r:id="rId1"/>
    <p:sldLayoutId id="2147483667" r:id="rId2"/>
    <p:sldLayoutId id="2147483669" r:id="rId3"/>
    <p:sldLayoutId id="2147483670" r:id="rId4"/>
    <p:sldLayoutId id="2147483671" r:id="rId5"/>
    <p:sldLayoutId id="2147483672" r:id="rId6"/>
    <p:sldLayoutId id="2147483673" r:id="rId7"/>
    <p:sldLayoutId id="2147483668" r:id="rId8"/>
    <p:sldLayoutId id="2147483664" r:id="rId9"/>
    <p:sldLayoutId id="2147483653" r:id="rId10"/>
    <p:sldLayoutId id="2147483655" r:id="rId11"/>
    <p:sldLayoutId id="2147483656" r:id="rId12"/>
    <p:sldLayoutId id="2147483657" r:id="rId13"/>
    <p:sldLayoutId id="2147483659" r:id="rId14"/>
    <p:sldLayoutId id="2147483660" r:id="rId15"/>
    <p:sldLayoutId id="2147483661" r:id="rId16"/>
    <p:sldLayoutId id="2147483663" r:id="rId17"/>
    <p:sldLayoutId id="2147483665" r:id="rId18"/>
    <p:sldLayoutId id="2147483654" r:id="rId19"/>
    <p:sldLayoutId id="2147483666" r:id="rId20"/>
    <p:sldLayoutId id="2147483675" r:id="rId21"/>
    <p:sldLayoutId id="2147483676" r:id="rId22"/>
    <p:sldLayoutId id="2147483677" r:id="rId23"/>
  </p:sldLayoutIdLst>
  <p:timing>
    <p:tnLst>
      <p:par>
        <p:cTn id="1" dur="indefinite" restart="never" nodeType="tmRoot"/>
      </p:par>
    </p:tnLst>
  </p:timing>
  <p:txStyles>
    <p:titleStyle>
      <a:lvl1pPr algn="l" rtl="0" fontAlgn="base">
        <a:lnSpc>
          <a:spcPts val="4000"/>
        </a:lnSpc>
        <a:spcBef>
          <a:spcPct val="0"/>
        </a:spcBef>
        <a:spcAft>
          <a:spcPct val="0"/>
        </a:spcAft>
        <a:defRPr sz="3000" kern="1200">
          <a:solidFill>
            <a:schemeClr val="bg2"/>
          </a:solidFill>
          <a:latin typeface="Verdana" pitchFamily="34" charset="0"/>
          <a:ea typeface="+mj-ea"/>
          <a:cs typeface="+mj-cs"/>
        </a:defRPr>
      </a:lvl1pPr>
      <a:lvl2pPr algn="l" rtl="0" fontAlgn="base">
        <a:lnSpc>
          <a:spcPts val="4000"/>
        </a:lnSpc>
        <a:spcBef>
          <a:spcPct val="0"/>
        </a:spcBef>
        <a:spcAft>
          <a:spcPct val="0"/>
        </a:spcAft>
        <a:defRPr sz="3200">
          <a:solidFill>
            <a:schemeClr val="bg1"/>
          </a:solidFill>
          <a:latin typeface="Verdana" pitchFamily="34" charset="0"/>
        </a:defRPr>
      </a:lvl2pPr>
      <a:lvl3pPr algn="l" rtl="0" fontAlgn="base">
        <a:lnSpc>
          <a:spcPts val="4000"/>
        </a:lnSpc>
        <a:spcBef>
          <a:spcPct val="0"/>
        </a:spcBef>
        <a:spcAft>
          <a:spcPct val="0"/>
        </a:spcAft>
        <a:defRPr sz="3200">
          <a:solidFill>
            <a:schemeClr val="bg1"/>
          </a:solidFill>
          <a:latin typeface="Verdana" pitchFamily="34" charset="0"/>
        </a:defRPr>
      </a:lvl3pPr>
      <a:lvl4pPr algn="l" rtl="0" fontAlgn="base">
        <a:lnSpc>
          <a:spcPts val="4000"/>
        </a:lnSpc>
        <a:spcBef>
          <a:spcPct val="0"/>
        </a:spcBef>
        <a:spcAft>
          <a:spcPct val="0"/>
        </a:spcAft>
        <a:defRPr sz="3200">
          <a:solidFill>
            <a:schemeClr val="bg1"/>
          </a:solidFill>
          <a:latin typeface="Verdana" pitchFamily="34" charset="0"/>
        </a:defRPr>
      </a:lvl4pPr>
      <a:lvl5pPr algn="l" rtl="0" fontAlgn="base">
        <a:lnSpc>
          <a:spcPts val="4000"/>
        </a:lnSpc>
        <a:spcBef>
          <a:spcPct val="0"/>
        </a:spcBef>
        <a:spcAft>
          <a:spcPct val="0"/>
        </a:spcAft>
        <a:defRPr sz="3200">
          <a:solidFill>
            <a:schemeClr val="bg1"/>
          </a:solidFill>
          <a:latin typeface="Verdana" pitchFamily="34" charset="0"/>
        </a:defRPr>
      </a:lvl5pPr>
      <a:lvl6pPr marL="457200" algn="l" rtl="0" fontAlgn="base">
        <a:lnSpc>
          <a:spcPts val="4000"/>
        </a:lnSpc>
        <a:spcBef>
          <a:spcPct val="0"/>
        </a:spcBef>
        <a:spcAft>
          <a:spcPct val="0"/>
        </a:spcAft>
        <a:defRPr sz="3200">
          <a:solidFill>
            <a:schemeClr val="bg1"/>
          </a:solidFill>
          <a:latin typeface="Verdana" pitchFamily="34" charset="0"/>
        </a:defRPr>
      </a:lvl6pPr>
      <a:lvl7pPr marL="914400" algn="l" rtl="0" fontAlgn="base">
        <a:lnSpc>
          <a:spcPts val="4000"/>
        </a:lnSpc>
        <a:spcBef>
          <a:spcPct val="0"/>
        </a:spcBef>
        <a:spcAft>
          <a:spcPct val="0"/>
        </a:spcAft>
        <a:defRPr sz="3200">
          <a:solidFill>
            <a:schemeClr val="bg1"/>
          </a:solidFill>
          <a:latin typeface="Verdana" pitchFamily="34" charset="0"/>
        </a:defRPr>
      </a:lvl7pPr>
      <a:lvl8pPr marL="1371600" algn="l" rtl="0" fontAlgn="base">
        <a:lnSpc>
          <a:spcPts val="4000"/>
        </a:lnSpc>
        <a:spcBef>
          <a:spcPct val="0"/>
        </a:spcBef>
        <a:spcAft>
          <a:spcPct val="0"/>
        </a:spcAft>
        <a:defRPr sz="3200">
          <a:solidFill>
            <a:schemeClr val="bg1"/>
          </a:solidFill>
          <a:latin typeface="Verdana" pitchFamily="34" charset="0"/>
        </a:defRPr>
      </a:lvl8pPr>
      <a:lvl9pPr marL="1828800" algn="l" rtl="0" fontAlgn="base">
        <a:lnSpc>
          <a:spcPts val="4000"/>
        </a:lnSpc>
        <a:spcBef>
          <a:spcPct val="0"/>
        </a:spcBef>
        <a:spcAft>
          <a:spcPct val="0"/>
        </a:spcAft>
        <a:defRPr sz="3200">
          <a:solidFill>
            <a:schemeClr val="bg1"/>
          </a:solidFill>
          <a:latin typeface="Verdana" pitchFamily="34" charset="0"/>
        </a:defRPr>
      </a:lvl9pPr>
    </p:titleStyle>
    <p:bodyStyle>
      <a:lvl1pPr marL="252413" indent="-252413" algn="l" rtl="0" fontAlgn="base">
        <a:lnSpc>
          <a:spcPts val="2500"/>
        </a:lnSpc>
        <a:spcBef>
          <a:spcPts val="1200"/>
        </a:spcBef>
        <a:spcAft>
          <a:spcPct val="0"/>
        </a:spcAft>
        <a:buClr>
          <a:schemeClr val="bg2"/>
        </a:buClr>
        <a:buSzPct val="140000"/>
        <a:buFont typeface="Wingdings" pitchFamily="2" charset="2"/>
        <a:buChar char="§"/>
        <a:defRPr sz="2200" kern="1200">
          <a:solidFill>
            <a:schemeClr val="bg2"/>
          </a:solidFill>
          <a:latin typeface="Verdana" pitchFamily="34" charset="0"/>
          <a:ea typeface="+mn-ea"/>
          <a:cs typeface="+mn-cs"/>
        </a:defRPr>
      </a:lvl1pPr>
      <a:lvl2pPr marL="982663" indent="-285750" algn="l" rtl="0" fontAlgn="base">
        <a:lnSpc>
          <a:spcPts val="2500"/>
        </a:lnSpc>
        <a:spcBef>
          <a:spcPts val="1000"/>
        </a:spcBef>
        <a:spcAft>
          <a:spcPct val="0"/>
        </a:spcAft>
        <a:buClr>
          <a:schemeClr val="bg2"/>
        </a:buClr>
        <a:buSzPct val="115000"/>
        <a:buFont typeface="Verdana" pitchFamily="34" charset="0"/>
        <a:buChar char="●"/>
        <a:defRPr sz="2200" kern="1200">
          <a:solidFill>
            <a:schemeClr val="bg2"/>
          </a:solidFill>
          <a:latin typeface="Verdana" pitchFamily="34" charset="0"/>
          <a:ea typeface="+mn-ea"/>
          <a:cs typeface="+mn-cs"/>
        </a:defRPr>
      </a:lvl2pPr>
      <a:lvl3pPr marL="1879600" indent="-319088" algn="l" rtl="0" fontAlgn="base">
        <a:lnSpc>
          <a:spcPts val="2500"/>
        </a:lnSpc>
        <a:spcBef>
          <a:spcPts val="1000"/>
        </a:spcBef>
        <a:spcAft>
          <a:spcPct val="0"/>
        </a:spcAft>
        <a:buSzPct val="115000"/>
        <a:buFont typeface="Verdana" pitchFamily="34" charset="0"/>
        <a:buChar char="●"/>
        <a:defRPr sz="2200" kern="1200">
          <a:solidFill>
            <a:schemeClr val="bg2"/>
          </a:solidFill>
          <a:latin typeface="Verdana" pitchFamily="34" charset="0"/>
          <a:ea typeface="+mn-ea"/>
          <a:cs typeface="+mn-cs"/>
        </a:defRPr>
      </a:lvl3pPr>
      <a:lvl4pPr marL="2692400" indent="-360363" algn="l" rtl="0" fontAlgn="base">
        <a:lnSpc>
          <a:spcPts val="2500"/>
        </a:lnSpc>
        <a:spcBef>
          <a:spcPct val="20000"/>
        </a:spcBef>
        <a:spcAft>
          <a:spcPct val="0"/>
        </a:spcAft>
        <a:buSzPct val="115000"/>
        <a:buFont typeface="Verdana" pitchFamily="34" charset="0"/>
        <a:buChar char="●"/>
        <a:defRPr sz="2200" kern="1200" baseline="0">
          <a:solidFill>
            <a:schemeClr val="bg2"/>
          </a:solidFill>
          <a:latin typeface="Verdana" pitchFamily="34" charset="0"/>
          <a:ea typeface="+mn-ea"/>
          <a:cs typeface="+mn-cs"/>
        </a:defRPr>
      </a:lvl4pPr>
      <a:lvl5pPr marL="3405188" indent="-352425" algn="l" rtl="0" fontAlgn="base">
        <a:lnSpc>
          <a:spcPts val="2500"/>
        </a:lnSpc>
        <a:spcBef>
          <a:spcPct val="20000"/>
        </a:spcBef>
        <a:spcAft>
          <a:spcPct val="0"/>
        </a:spcAft>
        <a:buSzPct val="115000"/>
        <a:buFont typeface="Verdana" pitchFamily="34" charset="0"/>
        <a:buChar char="●"/>
        <a:defRPr sz="2200" kern="1200">
          <a:solidFill>
            <a:schemeClr val="bg2"/>
          </a:solidFill>
          <a:latin typeface="Verdana"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jpeg"/><Relationship Id="rId13" Type="http://schemas.openxmlformats.org/officeDocument/2006/relationships/image" Target="../media/image12.jpeg"/><Relationship Id="rId3" Type="http://schemas.openxmlformats.org/officeDocument/2006/relationships/notesSlide" Target="../notesSlides/notesSlide1.xml"/><Relationship Id="rId7" Type="http://schemas.openxmlformats.org/officeDocument/2006/relationships/image" Target="../media/image6.png"/><Relationship Id="rId12" Type="http://schemas.openxmlformats.org/officeDocument/2006/relationships/image" Target="../media/image11.jpeg"/><Relationship Id="rId2" Type="http://schemas.openxmlformats.org/officeDocument/2006/relationships/slideLayout" Target="../slideLayouts/slideLayout1.xml"/><Relationship Id="rId1" Type="http://schemas.openxmlformats.org/officeDocument/2006/relationships/tags" Target="../tags/tag2.xml"/><Relationship Id="rId6" Type="http://schemas.openxmlformats.org/officeDocument/2006/relationships/image" Target="../media/image5.jpeg"/><Relationship Id="rId11" Type="http://schemas.openxmlformats.org/officeDocument/2006/relationships/image" Target="../media/image10.jpeg"/><Relationship Id="rId5" Type="http://schemas.openxmlformats.org/officeDocument/2006/relationships/image" Target="../media/image4.png"/><Relationship Id="rId10" Type="http://schemas.openxmlformats.org/officeDocument/2006/relationships/image" Target="../media/image9.jpeg"/><Relationship Id="rId4" Type="http://schemas.openxmlformats.org/officeDocument/2006/relationships/image" Target="../media/image3.png"/><Relationship Id="rId9" Type="http://schemas.openxmlformats.org/officeDocument/2006/relationships/image" Target="../media/image8.jpe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8.xml"/><Relationship Id="rId1" Type="http://schemas.openxmlformats.org/officeDocument/2006/relationships/tags" Target="../tags/tag11.xml"/><Relationship Id="rId4" Type="http://schemas.openxmlformats.org/officeDocument/2006/relationships/image" Target="../media/image24.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8.xml"/><Relationship Id="rId1" Type="http://schemas.openxmlformats.org/officeDocument/2006/relationships/tags" Target="../tags/tag12.xml"/><Relationship Id="rId4" Type="http://schemas.openxmlformats.org/officeDocument/2006/relationships/image" Target="../media/image25.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8.xml"/><Relationship Id="rId1" Type="http://schemas.openxmlformats.org/officeDocument/2006/relationships/tags" Target="../tags/tag13.xml"/><Relationship Id="rId4" Type="http://schemas.openxmlformats.org/officeDocument/2006/relationships/image" Target="../media/image26.png"/></Relationships>
</file>

<file path=ppt/slides/_rels/slide13.xml.rels><?xml version="1.0" encoding="UTF-8" standalone="yes"?>
<Relationships xmlns="http://schemas.openxmlformats.org/package/2006/relationships"><Relationship Id="rId8" Type="http://schemas.openxmlformats.org/officeDocument/2006/relationships/image" Target="../media/image31.jpeg"/><Relationship Id="rId13" Type="http://schemas.openxmlformats.org/officeDocument/2006/relationships/image" Target="../media/image36.jpeg"/><Relationship Id="rId3" Type="http://schemas.openxmlformats.org/officeDocument/2006/relationships/notesSlide" Target="../notesSlides/notesSlide13.xml"/><Relationship Id="rId7" Type="http://schemas.openxmlformats.org/officeDocument/2006/relationships/image" Target="../media/image30.jpeg"/><Relationship Id="rId12" Type="http://schemas.openxmlformats.org/officeDocument/2006/relationships/image" Target="../media/image35.jpeg"/><Relationship Id="rId2" Type="http://schemas.openxmlformats.org/officeDocument/2006/relationships/slideLayout" Target="../slideLayouts/slideLayout8.xml"/><Relationship Id="rId1" Type="http://schemas.openxmlformats.org/officeDocument/2006/relationships/tags" Target="../tags/tag14.xml"/><Relationship Id="rId6" Type="http://schemas.openxmlformats.org/officeDocument/2006/relationships/image" Target="../media/image29.jpeg"/><Relationship Id="rId11" Type="http://schemas.openxmlformats.org/officeDocument/2006/relationships/image" Target="../media/image34.jpeg"/><Relationship Id="rId5" Type="http://schemas.openxmlformats.org/officeDocument/2006/relationships/image" Target="../media/image28.jpeg"/><Relationship Id="rId15" Type="http://schemas.openxmlformats.org/officeDocument/2006/relationships/image" Target="../media/image38.jpeg"/><Relationship Id="rId10" Type="http://schemas.openxmlformats.org/officeDocument/2006/relationships/image" Target="../media/image33.jpeg"/><Relationship Id="rId4" Type="http://schemas.openxmlformats.org/officeDocument/2006/relationships/image" Target="../media/image27.jpeg"/><Relationship Id="rId9" Type="http://schemas.openxmlformats.org/officeDocument/2006/relationships/image" Target="../media/image32.jpeg"/><Relationship Id="rId14" Type="http://schemas.openxmlformats.org/officeDocument/2006/relationships/image" Target="../media/image37.jpe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7" Type="http://schemas.openxmlformats.org/officeDocument/2006/relationships/image" Target="../media/image42.png"/><Relationship Id="rId2" Type="http://schemas.openxmlformats.org/officeDocument/2006/relationships/slideLayout" Target="../slideLayouts/slideLayout8.xml"/><Relationship Id="rId1" Type="http://schemas.openxmlformats.org/officeDocument/2006/relationships/tags" Target="../tags/tag15.xml"/><Relationship Id="rId6" Type="http://schemas.openxmlformats.org/officeDocument/2006/relationships/image" Target="../media/image41.png"/><Relationship Id="rId5" Type="http://schemas.openxmlformats.org/officeDocument/2006/relationships/image" Target="../media/image40.png"/><Relationship Id="rId4" Type="http://schemas.openxmlformats.org/officeDocument/2006/relationships/image" Target="../media/image39.jpe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3.xml"/><Relationship Id="rId1" Type="http://schemas.openxmlformats.org/officeDocument/2006/relationships/tags" Target="../tags/tag16.xml"/><Relationship Id="rId4" Type="http://schemas.openxmlformats.org/officeDocument/2006/relationships/image" Target="../media/image43.jpe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8.xml"/><Relationship Id="rId1" Type="http://schemas.openxmlformats.org/officeDocument/2006/relationships/tags" Target="../tags/tag17.xml"/><Relationship Id="rId4" Type="http://schemas.openxmlformats.org/officeDocument/2006/relationships/image" Target="../media/image44.jpeg"/></Relationships>
</file>

<file path=ppt/slides/_rels/slide17.xml.rels><?xml version="1.0" encoding="UTF-8" standalone="yes"?>
<Relationships xmlns="http://schemas.openxmlformats.org/package/2006/relationships"><Relationship Id="rId8" Type="http://schemas.openxmlformats.org/officeDocument/2006/relationships/image" Target="../media/image49.jpeg"/><Relationship Id="rId3" Type="http://schemas.openxmlformats.org/officeDocument/2006/relationships/notesSlide" Target="../notesSlides/notesSlide17.xml"/><Relationship Id="rId7" Type="http://schemas.openxmlformats.org/officeDocument/2006/relationships/image" Target="../media/image48.jpeg"/><Relationship Id="rId2" Type="http://schemas.openxmlformats.org/officeDocument/2006/relationships/slideLayout" Target="../slideLayouts/slideLayout22.xml"/><Relationship Id="rId1" Type="http://schemas.openxmlformats.org/officeDocument/2006/relationships/tags" Target="../tags/tag18.xml"/><Relationship Id="rId6" Type="http://schemas.openxmlformats.org/officeDocument/2006/relationships/image" Target="../media/image47.jpeg"/><Relationship Id="rId11" Type="http://schemas.openxmlformats.org/officeDocument/2006/relationships/image" Target="../media/image52.jpeg"/><Relationship Id="rId5" Type="http://schemas.openxmlformats.org/officeDocument/2006/relationships/image" Target="../media/image46.jpeg"/><Relationship Id="rId10" Type="http://schemas.openxmlformats.org/officeDocument/2006/relationships/image" Target="../media/image51.jpeg"/><Relationship Id="rId4" Type="http://schemas.openxmlformats.org/officeDocument/2006/relationships/image" Target="../media/image45.jpeg"/><Relationship Id="rId9" Type="http://schemas.openxmlformats.org/officeDocument/2006/relationships/image" Target="../media/image50.jpe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22.xml"/><Relationship Id="rId1" Type="http://schemas.openxmlformats.org/officeDocument/2006/relationships/tags" Target="../tags/tag19.xml"/></Relationships>
</file>

<file path=ppt/slides/_rels/slide19.xml.rels><?xml version="1.0" encoding="UTF-8" standalone="yes"?>
<Relationships xmlns="http://schemas.openxmlformats.org/package/2006/relationships"><Relationship Id="rId8" Type="http://schemas.openxmlformats.org/officeDocument/2006/relationships/image" Target="../media/image57.png"/><Relationship Id="rId3" Type="http://schemas.openxmlformats.org/officeDocument/2006/relationships/notesSlide" Target="../notesSlides/notesSlide19.xml"/><Relationship Id="rId7" Type="http://schemas.openxmlformats.org/officeDocument/2006/relationships/image" Target="../media/image56.png"/><Relationship Id="rId2" Type="http://schemas.openxmlformats.org/officeDocument/2006/relationships/slideLayout" Target="../slideLayouts/slideLayout8.xml"/><Relationship Id="rId1" Type="http://schemas.openxmlformats.org/officeDocument/2006/relationships/tags" Target="../tags/tag20.xml"/><Relationship Id="rId6" Type="http://schemas.openxmlformats.org/officeDocument/2006/relationships/image" Target="../media/image55.png"/><Relationship Id="rId5" Type="http://schemas.openxmlformats.org/officeDocument/2006/relationships/image" Target="../media/image54.png"/><Relationship Id="rId4" Type="http://schemas.openxmlformats.org/officeDocument/2006/relationships/image" Target="../media/image53.jpe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1.xml"/><Relationship Id="rId1" Type="http://schemas.openxmlformats.org/officeDocument/2006/relationships/tags" Target="../tags/tag3.xml"/><Relationship Id="rId4" Type="http://schemas.openxmlformats.org/officeDocument/2006/relationships/image" Target="../media/image13.jpe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21.xml"/><Relationship Id="rId1" Type="http://schemas.openxmlformats.org/officeDocument/2006/relationships/tags" Target="../tags/tag21.xml"/><Relationship Id="rId4" Type="http://schemas.openxmlformats.org/officeDocument/2006/relationships/image" Target="../media/image58.emf"/></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8.xml"/><Relationship Id="rId1" Type="http://schemas.openxmlformats.org/officeDocument/2006/relationships/tags" Target="../tags/tag22.xml"/><Relationship Id="rId4" Type="http://schemas.openxmlformats.org/officeDocument/2006/relationships/image" Target="../media/image59.jpe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8.xml"/><Relationship Id="rId1" Type="http://schemas.openxmlformats.org/officeDocument/2006/relationships/tags" Target="../tags/tag23.xml"/><Relationship Id="rId4" Type="http://schemas.openxmlformats.org/officeDocument/2006/relationships/image" Target="../media/image60.emf"/></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21.xml"/><Relationship Id="rId1" Type="http://schemas.openxmlformats.org/officeDocument/2006/relationships/tags" Target="../tags/tag24.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21.xml"/><Relationship Id="rId1" Type="http://schemas.openxmlformats.org/officeDocument/2006/relationships/tags" Target="../tags/tag25.xml"/><Relationship Id="rId4" Type="http://schemas.openxmlformats.org/officeDocument/2006/relationships/image" Target="../media/image61.pn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8.xml"/><Relationship Id="rId1" Type="http://schemas.openxmlformats.org/officeDocument/2006/relationships/tags" Target="../tags/tag26.xml"/><Relationship Id="rId4" Type="http://schemas.openxmlformats.org/officeDocument/2006/relationships/image" Target="../media/image62.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8.xml"/><Relationship Id="rId1" Type="http://schemas.openxmlformats.org/officeDocument/2006/relationships/tags" Target="../tags/tag27.xml"/><Relationship Id="rId4" Type="http://schemas.openxmlformats.org/officeDocument/2006/relationships/image" Target="../media/image63.jpe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8.xml"/><Relationship Id="rId1" Type="http://schemas.openxmlformats.org/officeDocument/2006/relationships/tags" Target="../tags/tag28.xml"/><Relationship Id="rId6" Type="http://schemas.openxmlformats.org/officeDocument/2006/relationships/image" Target="../media/image66.jpeg"/><Relationship Id="rId5" Type="http://schemas.openxmlformats.org/officeDocument/2006/relationships/image" Target="../media/image65.jpeg"/><Relationship Id="rId4" Type="http://schemas.openxmlformats.org/officeDocument/2006/relationships/image" Target="../media/image64.jpe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8.xml"/><Relationship Id="rId1" Type="http://schemas.openxmlformats.org/officeDocument/2006/relationships/tags" Target="../tags/tag29.xml"/><Relationship Id="rId4" Type="http://schemas.openxmlformats.org/officeDocument/2006/relationships/image" Target="../media/image67.emf"/></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8.xml"/><Relationship Id="rId1" Type="http://schemas.openxmlformats.org/officeDocument/2006/relationships/tags" Target="../tags/tag30.xml"/><Relationship Id="rId4" Type="http://schemas.openxmlformats.org/officeDocument/2006/relationships/image" Target="../media/image68.emf"/></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2.xml"/><Relationship Id="rId1" Type="http://schemas.openxmlformats.org/officeDocument/2006/relationships/tags" Target="../tags/tag4.xml"/><Relationship Id="rId4" Type="http://schemas.openxmlformats.org/officeDocument/2006/relationships/image" Target="../media/image14.jpe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8.xml"/><Relationship Id="rId1" Type="http://schemas.openxmlformats.org/officeDocument/2006/relationships/tags" Target="../tags/tag31.xml"/><Relationship Id="rId4" Type="http://schemas.openxmlformats.org/officeDocument/2006/relationships/image" Target="../media/image69.emf"/></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8.xml"/><Relationship Id="rId1" Type="http://schemas.openxmlformats.org/officeDocument/2006/relationships/tags" Target="../tags/tag32.xml"/><Relationship Id="rId4" Type="http://schemas.openxmlformats.org/officeDocument/2006/relationships/image" Target="../media/image70.emf"/></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8.xml"/><Relationship Id="rId1" Type="http://schemas.openxmlformats.org/officeDocument/2006/relationships/tags" Target="../tags/tag33.xml"/><Relationship Id="rId4" Type="http://schemas.openxmlformats.org/officeDocument/2006/relationships/image" Target="../media/image71.emf"/></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8.xml"/><Relationship Id="rId1" Type="http://schemas.openxmlformats.org/officeDocument/2006/relationships/tags" Target="../tags/tag34.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8.xml"/><Relationship Id="rId1" Type="http://schemas.openxmlformats.org/officeDocument/2006/relationships/tags" Target="../tags/tag35.xml"/><Relationship Id="rId6" Type="http://schemas.openxmlformats.org/officeDocument/2006/relationships/image" Target="../media/image74.jpeg"/><Relationship Id="rId5" Type="http://schemas.openxmlformats.org/officeDocument/2006/relationships/image" Target="../media/image73.jpeg"/><Relationship Id="rId4" Type="http://schemas.openxmlformats.org/officeDocument/2006/relationships/image" Target="../media/image72.jpeg"/></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8.xml"/><Relationship Id="rId1" Type="http://schemas.openxmlformats.org/officeDocument/2006/relationships/tags" Target="../tags/tag36.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7" Type="http://schemas.openxmlformats.org/officeDocument/2006/relationships/image" Target="../media/image78.png"/><Relationship Id="rId2" Type="http://schemas.openxmlformats.org/officeDocument/2006/relationships/slideLayout" Target="../slideLayouts/slideLayout8.xml"/><Relationship Id="rId1" Type="http://schemas.openxmlformats.org/officeDocument/2006/relationships/tags" Target="../tags/tag37.xml"/><Relationship Id="rId6" Type="http://schemas.openxmlformats.org/officeDocument/2006/relationships/image" Target="../media/image77.png"/><Relationship Id="rId5" Type="http://schemas.openxmlformats.org/officeDocument/2006/relationships/image" Target="../media/image76.png"/><Relationship Id="rId4" Type="http://schemas.openxmlformats.org/officeDocument/2006/relationships/image" Target="../media/image75.png"/></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8.xml"/><Relationship Id="rId1" Type="http://schemas.openxmlformats.org/officeDocument/2006/relationships/tags" Target="../tags/tag38.xml"/><Relationship Id="rId4" Type="http://schemas.openxmlformats.org/officeDocument/2006/relationships/image" Target="../media/image79.jpeg"/></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8.xml"/><Relationship Id="rId1" Type="http://schemas.openxmlformats.org/officeDocument/2006/relationships/tags" Target="../tags/tag39.xml"/><Relationship Id="rId4" Type="http://schemas.openxmlformats.org/officeDocument/2006/relationships/image" Target="../media/image80.jpeg"/></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8.xml"/><Relationship Id="rId1" Type="http://schemas.openxmlformats.org/officeDocument/2006/relationships/tags" Target="../tags/tag40.xml"/><Relationship Id="rId4" Type="http://schemas.openxmlformats.org/officeDocument/2006/relationships/image" Target="../media/image81.jpe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8.xml"/><Relationship Id="rId1" Type="http://schemas.openxmlformats.org/officeDocument/2006/relationships/tags" Target="../tags/tag5.xml"/><Relationship Id="rId5" Type="http://schemas.openxmlformats.org/officeDocument/2006/relationships/image" Target="../media/image16.png"/><Relationship Id="rId4" Type="http://schemas.openxmlformats.org/officeDocument/2006/relationships/image" Target="../media/image15.png"/></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8.xml"/><Relationship Id="rId1" Type="http://schemas.openxmlformats.org/officeDocument/2006/relationships/tags" Target="../tags/tag41.xml"/><Relationship Id="rId4" Type="http://schemas.openxmlformats.org/officeDocument/2006/relationships/image" Target="../media/image82.jpeg"/></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8.xml"/><Relationship Id="rId1" Type="http://schemas.openxmlformats.org/officeDocument/2006/relationships/tags" Target="../tags/tag42.xml"/><Relationship Id="rId4" Type="http://schemas.openxmlformats.org/officeDocument/2006/relationships/image" Target="../media/image83.wmf"/></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21.xml"/><Relationship Id="rId1" Type="http://schemas.openxmlformats.org/officeDocument/2006/relationships/tags" Target="../tags/tag43.xml"/><Relationship Id="rId4" Type="http://schemas.openxmlformats.org/officeDocument/2006/relationships/image" Target="../media/image84.png"/></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21.xml"/><Relationship Id="rId1" Type="http://schemas.openxmlformats.org/officeDocument/2006/relationships/tags" Target="../tags/tag44.xml"/><Relationship Id="rId4" Type="http://schemas.openxmlformats.org/officeDocument/2006/relationships/image" Target="../media/image85.png"/></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21.xml"/><Relationship Id="rId1" Type="http://schemas.openxmlformats.org/officeDocument/2006/relationships/tags" Target="../tags/tag45.xml"/><Relationship Id="rId4" Type="http://schemas.openxmlformats.org/officeDocument/2006/relationships/image" Target="../media/image86.png"/></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23.xml"/><Relationship Id="rId1" Type="http://schemas.openxmlformats.org/officeDocument/2006/relationships/tags" Target="../tags/tag46.xml"/><Relationship Id="rId4" Type="http://schemas.openxmlformats.org/officeDocument/2006/relationships/image" Target="../media/image43.jpe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8.xml"/><Relationship Id="rId1" Type="http://schemas.openxmlformats.org/officeDocument/2006/relationships/tags" Target="../tags/tag6.xml"/><Relationship Id="rId4" Type="http://schemas.openxmlformats.org/officeDocument/2006/relationships/image" Target="../media/image17.jpe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8.xml"/><Relationship Id="rId1" Type="http://schemas.openxmlformats.org/officeDocument/2006/relationships/tags" Target="../tags/tag7.xml"/><Relationship Id="rId4" Type="http://schemas.openxmlformats.org/officeDocument/2006/relationships/image" Target="../media/image18.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8.xml"/><Relationship Id="rId1" Type="http://schemas.openxmlformats.org/officeDocument/2006/relationships/tags" Target="../tags/tag8.xml"/><Relationship Id="rId4" Type="http://schemas.openxmlformats.org/officeDocument/2006/relationships/image" Target="../media/image19.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8.xml"/><Relationship Id="rId1" Type="http://schemas.openxmlformats.org/officeDocument/2006/relationships/tags" Target="../tags/tag9.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8.xml"/><Relationship Id="rId1" Type="http://schemas.openxmlformats.org/officeDocument/2006/relationships/tags" Target="../tags/tag10.xml"/><Relationship Id="rId4" Type="http://schemas.openxmlformats.org/officeDocument/2006/relationships/image" Target="../media/image2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91643" y="230188"/>
            <a:ext cx="8442796" cy="1353086"/>
          </a:xfrm>
        </p:spPr>
        <p:txBody>
          <a:bodyPr/>
          <a:lstStyle/>
          <a:p>
            <a:r>
              <a:rPr lang="nl-NL" sz="3200" dirty="0" smtClean="0"/>
              <a:t>Hoe voorkom je tekenbeten en de </a:t>
            </a:r>
            <a:br>
              <a:rPr lang="nl-NL" sz="3200" dirty="0" smtClean="0"/>
            </a:br>
            <a:r>
              <a:rPr lang="nl-NL" sz="3200" dirty="0" smtClean="0"/>
              <a:t>ziekte van </a:t>
            </a:r>
            <a:r>
              <a:rPr lang="nl-NL" sz="3200" dirty="0" err="1" smtClean="0"/>
              <a:t>Lyme</a:t>
            </a:r>
            <a:r>
              <a:rPr lang="nl-NL" sz="3200" dirty="0" smtClean="0"/>
              <a:t>?</a:t>
            </a:r>
            <a:endParaRPr lang="nl-NL" dirty="0"/>
          </a:p>
        </p:txBody>
      </p:sp>
      <p:pic>
        <p:nvPicPr>
          <p:cNvPr id="3" name="Picture Placeholder 2"/>
          <p:cNvPicPr>
            <a:picLocks noGrp="1" noChangeAspect="1"/>
          </p:cNvPicPr>
          <p:nvPr>
            <p:ph type="pic" sz="quarter" idx="13"/>
          </p:nvPr>
        </p:nvPicPr>
        <p:blipFill>
          <a:blip r:embed="rId4" cstate="screen">
            <a:extLst>
              <a:ext uri="{28A0092B-C50C-407E-A947-70E740481C1C}">
                <a14:useLocalDpi xmlns:a14="http://schemas.microsoft.com/office/drawing/2010/main"/>
              </a:ext>
            </a:extLst>
          </a:blip>
          <a:stretch>
            <a:fillRect/>
          </a:stretch>
        </p:blipFill>
        <p:spPr>
          <a:xfrm>
            <a:off x="476508" y="3351010"/>
            <a:ext cx="2647950" cy="2561048"/>
          </a:xfrm>
          <a:blipFill>
            <a:blip r:embed="rId5" cstate="screen">
              <a:extLst>
                <a:ext uri="{28A0092B-C50C-407E-A947-70E740481C1C}">
                  <a14:useLocalDpi xmlns:a14="http://schemas.microsoft.com/office/drawing/2010/main"/>
                </a:ext>
              </a:extLst>
            </a:blip>
            <a:stretch>
              <a:fillRect/>
            </a:stretch>
          </a:blipFill>
        </p:spPr>
      </p:pic>
      <p:pic>
        <p:nvPicPr>
          <p:cNvPr id="20" name="Tijdelijke aanduiding voor afbeelding 19"/>
          <p:cNvPicPr>
            <a:picLocks noGrp="1" noChangeAspect="1"/>
          </p:cNvPicPr>
          <p:nvPr>
            <p:ph type="pic" sz="quarter" idx="19"/>
          </p:nvPr>
        </p:nvPicPr>
        <p:blipFill>
          <a:blip r:embed="rId6" cstate="screen">
            <a:extLst>
              <a:ext uri="{28A0092B-C50C-407E-A947-70E740481C1C}">
                <a14:useLocalDpi xmlns:a14="http://schemas.microsoft.com/office/drawing/2010/main"/>
              </a:ext>
            </a:extLst>
          </a:blip>
          <a:stretch>
            <a:fillRect/>
          </a:stretch>
        </p:blipFill>
        <p:spPr>
          <a:xfrm>
            <a:off x="6308818" y="3276600"/>
            <a:ext cx="2647950" cy="2762250"/>
          </a:xfrm>
        </p:spPr>
      </p:pic>
      <p:pic>
        <p:nvPicPr>
          <p:cNvPr id="17" name="Tijdelijke aanduiding voor afbeelding 16"/>
          <p:cNvPicPr>
            <a:picLocks noGrp="1" noChangeAspect="1"/>
          </p:cNvPicPr>
          <p:nvPr>
            <p:ph type="pic" sz="quarter" idx="16"/>
          </p:nvPr>
        </p:nvPicPr>
        <p:blipFill>
          <a:blip r:embed="rId7" cstate="screen">
            <a:extLst>
              <a:ext uri="{28A0092B-C50C-407E-A947-70E740481C1C}">
                <a14:useLocalDpi xmlns:a14="http://schemas.microsoft.com/office/drawing/2010/main"/>
              </a:ext>
            </a:extLst>
          </a:blip>
          <a:stretch>
            <a:fillRect/>
          </a:stretch>
        </p:blipFill>
        <p:spPr>
          <a:xfrm>
            <a:off x="4791659" y="3307559"/>
            <a:ext cx="2493941" cy="2647950"/>
          </a:xfrm>
        </p:spPr>
      </p:pic>
      <p:pic>
        <p:nvPicPr>
          <p:cNvPr id="16" name="Tijdelijke aanduiding voor afbeelding 15"/>
          <p:cNvPicPr>
            <a:picLocks noGrp="1" noChangeAspect="1"/>
          </p:cNvPicPr>
          <p:nvPr>
            <p:ph type="pic" sz="quarter" idx="15"/>
          </p:nvPr>
        </p:nvPicPr>
        <p:blipFill>
          <a:blip r:embed="rId8" cstate="screen">
            <a:extLst>
              <a:ext uri="{28A0092B-C50C-407E-A947-70E740481C1C}">
                <a14:useLocalDpi xmlns:a14="http://schemas.microsoft.com/office/drawing/2010/main"/>
              </a:ext>
            </a:extLst>
          </a:blip>
          <a:srcRect/>
          <a:stretch>
            <a:fillRect/>
          </a:stretch>
        </p:blipFill>
        <p:spPr/>
      </p:pic>
      <p:sp>
        <p:nvSpPr>
          <p:cNvPr id="4" name="Tijdelijke aanduiding voor tekst 3"/>
          <p:cNvSpPr>
            <a:spLocks noGrp="1"/>
          </p:cNvSpPr>
          <p:nvPr>
            <p:ph type="body" sz="quarter" idx="17"/>
          </p:nvPr>
        </p:nvSpPr>
        <p:spPr/>
        <p:txBody>
          <a:bodyPr/>
          <a:lstStyle/>
          <a:p>
            <a:r>
              <a:rPr lang="nl-NL" sz="2000" dirty="0" smtClean="0"/>
              <a:t>Leerstoelgroep Milieusysteemanalyse</a:t>
            </a:r>
            <a:endParaRPr lang="nl-NL" dirty="0"/>
          </a:p>
        </p:txBody>
      </p:sp>
      <p:sp>
        <p:nvSpPr>
          <p:cNvPr id="5" name="Tijdelijke aanduiding voor tekst 4"/>
          <p:cNvSpPr>
            <a:spLocks noGrp="1"/>
          </p:cNvSpPr>
          <p:nvPr>
            <p:ph type="body" sz="quarter" idx="18"/>
          </p:nvPr>
        </p:nvSpPr>
        <p:spPr/>
        <p:txBody>
          <a:bodyPr/>
          <a:lstStyle/>
          <a:p>
            <a:r>
              <a:rPr lang="nl-NL" dirty="0" smtClean="0"/>
              <a:t>Samenstelling: Arnold van Vliet en Sara Mulder</a:t>
            </a:r>
            <a:endParaRPr lang="nl-NL" dirty="0"/>
          </a:p>
        </p:txBody>
      </p:sp>
      <p:pic>
        <p:nvPicPr>
          <p:cNvPr id="9" name="Picture 9" descr="_DSC3918"/>
          <p:cNvPicPr>
            <a:picLocks noChangeAspect="1" noChangeArrowheads="1"/>
          </p:cNvPicPr>
          <p:nvPr/>
        </p:nvPicPr>
        <p:blipFill>
          <a:blip r:embed="rId9" cstate="screen">
            <a:clrChange>
              <a:clrFrom>
                <a:srgbClr val="E7E1E1"/>
              </a:clrFrom>
              <a:clrTo>
                <a:srgbClr val="E7E1E1">
                  <a:alpha val="0"/>
                </a:srgbClr>
              </a:clrTo>
            </a:clrChange>
          </a:blip>
          <a:srcRect/>
          <a:stretch>
            <a:fillRect/>
          </a:stretch>
        </p:blipFill>
        <p:spPr bwMode="auto">
          <a:xfrm rot="1722682">
            <a:off x="71438" y="3822700"/>
            <a:ext cx="233362" cy="360363"/>
          </a:xfrm>
          <a:prstGeom prst="rect">
            <a:avLst/>
          </a:prstGeom>
          <a:noFill/>
          <a:ln w="9525">
            <a:noFill/>
            <a:miter lim="800000"/>
            <a:headEnd/>
            <a:tailEnd/>
          </a:ln>
        </p:spPr>
      </p:pic>
      <p:pic>
        <p:nvPicPr>
          <p:cNvPr id="10" name="Picture 10" descr="_DSC3918"/>
          <p:cNvPicPr>
            <a:picLocks noChangeAspect="1" noChangeArrowheads="1"/>
          </p:cNvPicPr>
          <p:nvPr/>
        </p:nvPicPr>
        <p:blipFill>
          <a:blip r:embed="rId10" cstate="screen">
            <a:clrChange>
              <a:clrFrom>
                <a:srgbClr val="E7E1E1"/>
              </a:clrFrom>
              <a:clrTo>
                <a:srgbClr val="E7E1E1">
                  <a:alpha val="0"/>
                </a:srgbClr>
              </a:clrTo>
            </a:clrChange>
          </a:blip>
          <a:srcRect/>
          <a:stretch>
            <a:fillRect/>
          </a:stretch>
        </p:blipFill>
        <p:spPr bwMode="auto">
          <a:xfrm rot="510945" flipH="1">
            <a:off x="2727325" y="3035300"/>
            <a:ext cx="825500" cy="442913"/>
          </a:xfrm>
          <a:prstGeom prst="rect">
            <a:avLst/>
          </a:prstGeom>
          <a:noFill/>
          <a:ln w="9525">
            <a:noFill/>
            <a:miter lim="800000"/>
            <a:headEnd/>
            <a:tailEnd/>
          </a:ln>
        </p:spPr>
      </p:pic>
      <p:pic>
        <p:nvPicPr>
          <p:cNvPr id="11" name="Picture 11" descr="_DSC3918"/>
          <p:cNvPicPr>
            <a:picLocks noChangeAspect="1" noChangeArrowheads="1"/>
          </p:cNvPicPr>
          <p:nvPr/>
        </p:nvPicPr>
        <p:blipFill>
          <a:blip r:embed="rId11" cstate="screen">
            <a:clrChange>
              <a:clrFrom>
                <a:srgbClr val="E7E1E1"/>
              </a:clrFrom>
              <a:clrTo>
                <a:srgbClr val="E7E1E1">
                  <a:alpha val="0"/>
                </a:srgbClr>
              </a:clrTo>
            </a:clrChange>
            <a:extLst>
              <a:ext uri="{28A0092B-C50C-407E-A947-70E740481C1C}">
                <a14:useLocalDpi xmlns:a14="http://schemas.microsoft.com/office/drawing/2010/main"/>
              </a:ext>
            </a:extLst>
          </a:blip>
          <a:srcRect/>
          <a:stretch>
            <a:fillRect/>
          </a:stretch>
        </p:blipFill>
        <p:spPr bwMode="auto">
          <a:xfrm rot="1988335">
            <a:off x="330200" y="2200275"/>
            <a:ext cx="279400" cy="431800"/>
          </a:xfrm>
          <a:prstGeom prst="rect">
            <a:avLst/>
          </a:prstGeom>
          <a:noFill/>
          <a:ln w="9525">
            <a:noFill/>
            <a:miter lim="800000"/>
            <a:headEnd/>
            <a:tailEnd/>
          </a:ln>
        </p:spPr>
      </p:pic>
      <p:pic>
        <p:nvPicPr>
          <p:cNvPr id="12" name="Picture 12" descr="_DSC3918"/>
          <p:cNvPicPr>
            <a:picLocks noChangeAspect="1" noChangeArrowheads="1"/>
          </p:cNvPicPr>
          <p:nvPr/>
        </p:nvPicPr>
        <p:blipFill>
          <a:blip r:embed="rId12" cstate="screen">
            <a:clrChange>
              <a:clrFrom>
                <a:srgbClr val="E7E1E1"/>
              </a:clrFrom>
              <a:clrTo>
                <a:srgbClr val="E7E1E1">
                  <a:alpha val="0"/>
                </a:srgbClr>
              </a:clrTo>
            </a:clrChange>
          </a:blip>
          <a:srcRect/>
          <a:stretch>
            <a:fillRect/>
          </a:stretch>
        </p:blipFill>
        <p:spPr bwMode="auto">
          <a:xfrm>
            <a:off x="3635375" y="6189663"/>
            <a:ext cx="360363" cy="233362"/>
          </a:xfrm>
          <a:prstGeom prst="rect">
            <a:avLst/>
          </a:prstGeom>
          <a:noFill/>
          <a:ln w="9525">
            <a:noFill/>
            <a:miter lim="800000"/>
            <a:headEnd/>
            <a:tailEnd/>
          </a:ln>
        </p:spPr>
      </p:pic>
      <p:pic>
        <p:nvPicPr>
          <p:cNvPr id="13" name="Picture 13" descr="_DSC3918"/>
          <p:cNvPicPr>
            <a:picLocks noChangeAspect="1" noChangeArrowheads="1"/>
          </p:cNvPicPr>
          <p:nvPr/>
        </p:nvPicPr>
        <p:blipFill>
          <a:blip r:embed="rId13" cstate="screen">
            <a:clrChange>
              <a:clrFrom>
                <a:srgbClr val="E7E1E1"/>
              </a:clrFrom>
              <a:clrTo>
                <a:srgbClr val="E7E1E1">
                  <a:alpha val="0"/>
                </a:srgbClr>
              </a:clrTo>
            </a:clrChange>
          </a:blip>
          <a:srcRect/>
          <a:stretch>
            <a:fillRect/>
          </a:stretch>
        </p:blipFill>
        <p:spPr bwMode="auto">
          <a:xfrm rot="1966110">
            <a:off x="7543456" y="1934904"/>
            <a:ext cx="1460962" cy="945328"/>
          </a:xfrm>
          <a:prstGeom prst="rect">
            <a:avLst/>
          </a:prstGeom>
          <a:noFill/>
          <a:ln w="9525">
            <a:noFill/>
            <a:miter lim="800000"/>
            <a:headEnd/>
            <a:tailEnd/>
          </a:ln>
        </p:spPr>
      </p:pic>
    </p:spTree>
    <p:custDataLst>
      <p:tags r:id="rId1"/>
    </p:custDataLst>
    <p:extLst>
      <p:ext uri="{BB962C8B-B14F-4D97-AF65-F5344CB8AC3E}">
        <p14:creationId xmlns:p14="http://schemas.microsoft.com/office/powerpoint/2010/main" val="198388552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91642" y="230188"/>
            <a:ext cx="8442796" cy="791650"/>
          </a:xfrm>
        </p:spPr>
        <p:txBody>
          <a:bodyPr/>
          <a:lstStyle/>
          <a:p>
            <a:r>
              <a:rPr lang="nl-NL" dirty="0" smtClean="0"/>
              <a:t>Volgezogen teken</a:t>
            </a:r>
            <a:endParaRPr lang="nl-NL" dirty="0"/>
          </a:p>
        </p:txBody>
      </p:sp>
      <p:pic>
        <p:nvPicPr>
          <p:cNvPr id="1348610" name="Picture 2"/>
          <p:cNvPicPr>
            <a:picLocks noChangeAspect="1" noChangeArrowheads="1"/>
          </p:cNvPicPr>
          <p:nvPr/>
        </p:nvPicPr>
        <p:blipFill>
          <a:blip r:embed="rId4" cstate="screen"/>
          <a:srcRect/>
          <a:stretch>
            <a:fillRect/>
          </a:stretch>
        </p:blipFill>
        <p:spPr bwMode="auto">
          <a:xfrm>
            <a:off x="542440" y="1058590"/>
            <a:ext cx="8326188" cy="5001247"/>
          </a:xfrm>
          <a:prstGeom prst="rect">
            <a:avLst/>
          </a:prstGeom>
          <a:noFill/>
          <a:ln w="9525">
            <a:noFill/>
            <a:miter lim="800000"/>
            <a:headEnd/>
            <a:tailEnd/>
          </a:ln>
        </p:spPr>
      </p:pic>
    </p:spTree>
    <p:custDataLst>
      <p:tags r:id="rId1"/>
    </p:custData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91642" y="230188"/>
            <a:ext cx="8442796" cy="791650"/>
          </a:xfrm>
        </p:spPr>
        <p:txBody>
          <a:bodyPr/>
          <a:lstStyle/>
          <a:p>
            <a:r>
              <a:rPr lang="nl-NL" dirty="0" smtClean="0"/>
              <a:t>Paring</a:t>
            </a:r>
            <a:endParaRPr lang="nl-NL" dirty="0"/>
          </a:p>
        </p:txBody>
      </p:sp>
      <p:pic>
        <p:nvPicPr>
          <p:cNvPr id="1349634" name="Picture 2"/>
          <p:cNvPicPr>
            <a:picLocks noChangeAspect="1" noChangeArrowheads="1"/>
          </p:cNvPicPr>
          <p:nvPr/>
        </p:nvPicPr>
        <p:blipFill>
          <a:blip r:embed="rId4" cstate="screen"/>
          <a:srcRect/>
          <a:stretch>
            <a:fillRect/>
          </a:stretch>
        </p:blipFill>
        <p:spPr bwMode="auto">
          <a:xfrm>
            <a:off x="2231756" y="1204716"/>
            <a:ext cx="4908257" cy="4746633"/>
          </a:xfrm>
          <a:prstGeom prst="rect">
            <a:avLst/>
          </a:prstGeom>
          <a:noFill/>
          <a:ln w="9525">
            <a:noFill/>
            <a:miter lim="800000"/>
            <a:headEnd/>
            <a:tailEnd/>
          </a:ln>
        </p:spPr>
      </p:pic>
      <p:sp>
        <p:nvSpPr>
          <p:cNvPr id="4" name="Rechthoek 3"/>
          <p:cNvSpPr/>
          <p:nvPr/>
        </p:nvSpPr>
        <p:spPr>
          <a:xfrm>
            <a:off x="4029486" y="6127020"/>
            <a:ext cx="3729226" cy="369332"/>
          </a:xfrm>
          <a:prstGeom prst="rect">
            <a:avLst/>
          </a:prstGeom>
        </p:spPr>
        <p:txBody>
          <a:bodyPr wrap="none">
            <a:spAutoFit/>
          </a:bodyPr>
          <a:lstStyle/>
          <a:p>
            <a:r>
              <a:rPr lang="en-US" dirty="0" err="1" smtClean="0"/>
              <a:t>Foto</a:t>
            </a:r>
            <a:r>
              <a:rPr lang="en-US" dirty="0" smtClean="0"/>
              <a:t>: CDC Public Health Image Library</a:t>
            </a:r>
            <a:endParaRPr lang="nl-NL" dirty="0"/>
          </a:p>
        </p:txBody>
      </p:sp>
    </p:spTree>
    <p:custDataLst>
      <p:tags r:id="rId1"/>
    </p:custData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endParaRPr lang="nl-NL"/>
          </a:p>
        </p:txBody>
      </p:sp>
      <p:pic>
        <p:nvPicPr>
          <p:cNvPr id="1350658" name="Picture 2"/>
          <p:cNvPicPr>
            <a:picLocks noChangeAspect="1" noChangeArrowheads="1"/>
          </p:cNvPicPr>
          <p:nvPr/>
        </p:nvPicPr>
        <p:blipFill>
          <a:blip r:embed="rId4" cstate="screen">
            <a:extLst>
              <a:ext uri="{28A0092B-C50C-407E-A947-70E740481C1C}">
                <a14:useLocalDpi xmlns:a14="http://schemas.microsoft.com/office/drawing/2010/main"/>
              </a:ext>
            </a:extLst>
          </a:blip>
          <a:srcRect l="16017" t="10929" r="14420" b="5424"/>
          <a:stretch>
            <a:fillRect/>
          </a:stretch>
        </p:blipFill>
        <p:spPr bwMode="auto">
          <a:xfrm>
            <a:off x="0" y="0"/>
            <a:ext cx="9144000" cy="6872099"/>
          </a:xfrm>
          <a:prstGeom prst="rect">
            <a:avLst/>
          </a:prstGeom>
          <a:noFill/>
          <a:ln w="9525">
            <a:noFill/>
            <a:miter lim="800000"/>
            <a:headEnd/>
            <a:tailEnd/>
          </a:ln>
        </p:spPr>
      </p:pic>
    </p:spTree>
    <p:custDataLst>
      <p:tags r:id="rId1"/>
    </p:custData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Schapenteek alle levensstadia cm Fedor Gassner sm2"/>
          <p:cNvPicPr>
            <a:picLocks noChangeAspect="1" noChangeArrowheads="1"/>
          </p:cNvPicPr>
          <p:nvPr/>
        </p:nvPicPr>
        <p:blipFill>
          <a:blip r:embed="rId4" cstate="screen"/>
          <a:srcRect/>
          <a:stretch>
            <a:fillRect/>
          </a:stretch>
        </p:blipFill>
        <p:spPr bwMode="auto">
          <a:xfrm>
            <a:off x="1828800" y="4114800"/>
            <a:ext cx="530225" cy="463550"/>
          </a:xfrm>
          <a:prstGeom prst="rect">
            <a:avLst/>
          </a:prstGeom>
          <a:noFill/>
          <a:ln w="9525">
            <a:solidFill>
              <a:schemeClr val="tx1"/>
            </a:solidFill>
            <a:miter lim="800000"/>
            <a:headEnd/>
            <a:tailEnd/>
          </a:ln>
        </p:spPr>
      </p:pic>
      <p:pic>
        <p:nvPicPr>
          <p:cNvPr id="5" name="Picture 5" descr="Schapenteek alle levensstadia cm Fedor Gassner sm2"/>
          <p:cNvPicPr>
            <a:picLocks noChangeAspect="1" noChangeArrowheads="1"/>
          </p:cNvPicPr>
          <p:nvPr/>
        </p:nvPicPr>
        <p:blipFill>
          <a:blip r:embed="rId5" cstate="screen"/>
          <a:srcRect/>
          <a:stretch>
            <a:fillRect/>
          </a:stretch>
        </p:blipFill>
        <p:spPr bwMode="auto">
          <a:xfrm>
            <a:off x="3429000" y="2286000"/>
            <a:ext cx="793750" cy="914400"/>
          </a:xfrm>
          <a:prstGeom prst="rect">
            <a:avLst/>
          </a:prstGeom>
          <a:noFill/>
          <a:ln w="9525">
            <a:solidFill>
              <a:schemeClr val="tx1"/>
            </a:solidFill>
            <a:miter lim="800000"/>
            <a:headEnd/>
            <a:tailEnd/>
          </a:ln>
        </p:spPr>
      </p:pic>
      <p:pic>
        <p:nvPicPr>
          <p:cNvPr id="6" name="Picture 6" descr="Schapenteek alle levensstadia cm Fedor Gassner sm2"/>
          <p:cNvPicPr>
            <a:picLocks noChangeAspect="1" noChangeArrowheads="1"/>
          </p:cNvPicPr>
          <p:nvPr/>
        </p:nvPicPr>
        <p:blipFill>
          <a:blip r:embed="rId6" cstate="screen"/>
          <a:srcRect/>
          <a:stretch>
            <a:fillRect/>
          </a:stretch>
        </p:blipFill>
        <p:spPr bwMode="auto">
          <a:xfrm>
            <a:off x="6629400" y="4038600"/>
            <a:ext cx="982663" cy="1055688"/>
          </a:xfrm>
          <a:prstGeom prst="rect">
            <a:avLst/>
          </a:prstGeom>
          <a:noFill/>
          <a:ln w="9525">
            <a:solidFill>
              <a:schemeClr val="tx1"/>
            </a:solidFill>
            <a:miter lim="800000"/>
            <a:headEnd/>
            <a:tailEnd/>
          </a:ln>
        </p:spPr>
      </p:pic>
      <p:pic>
        <p:nvPicPr>
          <p:cNvPr id="7" name="Picture 7" descr="Schapenteek alle levensstadia cm Fedor Gassner sm2"/>
          <p:cNvPicPr>
            <a:picLocks noChangeAspect="1" noChangeArrowheads="1"/>
          </p:cNvPicPr>
          <p:nvPr/>
        </p:nvPicPr>
        <p:blipFill>
          <a:blip r:embed="rId7" cstate="screen"/>
          <a:srcRect/>
          <a:stretch>
            <a:fillRect/>
          </a:stretch>
        </p:blipFill>
        <p:spPr bwMode="auto">
          <a:xfrm>
            <a:off x="5400675" y="3048000"/>
            <a:ext cx="1168400" cy="1219200"/>
          </a:xfrm>
          <a:prstGeom prst="rect">
            <a:avLst/>
          </a:prstGeom>
          <a:noFill/>
          <a:ln w="9525">
            <a:solidFill>
              <a:schemeClr val="tx1"/>
            </a:solidFill>
            <a:miter lim="800000"/>
            <a:headEnd/>
            <a:tailEnd/>
          </a:ln>
        </p:spPr>
      </p:pic>
      <p:pic>
        <p:nvPicPr>
          <p:cNvPr id="8" name="Picture 8" descr="humans"/>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a:off x="0" y="4724400"/>
            <a:ext cx="1066800" cy="735013"/>
          </a:xfrm>
          <a:prstGeom prst="rect">
            <a:avLst/>
          </a:prstGeom>
          <a:noFill/>
          <a:ln w="9525">
            <a:noFill/>
            <a:miter lim="800000"/>
            <a:headEnd/>
            <a:tailEnd/>
          </a:ln>
        </p:spPr>
      </p:pic>
      <p:pic>
        <p:nvPicPr>
          <p:cNvPr id="9" name="Picture 9" descr="hedgehog"/>
          <p:cNvPicPr>
            <a:picLocks noChangeAspect="1" noChangeArrowheads="1"/>
          </p:cNvPicPr>
          <p:nvPr/>
        </p:nvPicPr>
        <p:blipFill>
          <a:blip r:embed="rId9" cstate="screen">
            <a:extLst>
              <a:ext uri="{28A0092B-C50C-407E-A947-70E740481C1C}">
                <a14:useLocalDpi xmlns:a14="http://schemas.microsoft.com/office/drawing/2010/main"/>
              </a:ext>
            </a:extLst>
          </a:blip>
          <a:srcRect/>
          <a:stretch>
            <a:fillRect/>
          </a:stretch>
        </p:blipFill>
        <p:spPr bwMode="auto">
          <a:xfrm>
            <a:off x="1905000" y="2362200"/>
            <a:ext cx="827088" cy="542925"/>
          </a:xfrm>
          <a:prstGeom prst="rect">
            <a:avLst/>
          </a:prstGeom>
          <a:noFill/>
          <a:ln w="9525">
            <a:noFill/>
            <a:miter lim="800000"/>
            <a:headEnd/>
            <a:tailEnd/>
          </a:ln>
        </p:spPr>
      </p:pic>
      <p:pic>
        <p:nvPicPr>
          <p:cNvPr id="10" name="Picture 10" descr="pheasent"/>
          <p:cNvPicPr>
            <a:picLocks noChangeAspect="1" noChangeArrowheads="1"/>
          </p:cNvPicPr>
          <p:nvPr/>
        </p:nvPicPr>
        <p:blipFill>
          <a:blip r:embed="rId10" cstate="screen">
            <a:extLst>
              <a:ext uri="{28A0092B-C50C-407E-A947-70E740481C1C}">
                <a14:useLocalDpi xmlns:a14="http://schemas.microsoft.com/office/drawing/2010/main"/>
              </a:ext>
            </a:extLst>
          </a:blip>
          <a:srcRect/>
          <a:stretch>
            <a:fillRect/>
          </a:stretch>
        </p:blipFill>
        <p:spPr bwMode="auto">
          <a:xfrm>
            <a:off x="4114800" y="855663"/>
            <a:ext cx="990600" cy="668337"/>
          </a:xfrm>
          <a:prstGeom prst="rect">
            <a:avLst/>
          </a:prstGeom>
          <a:noFill/>
          <a:ln w="9525">
            <a:noFill/>
            <a:miter lim="800000"/>
            <a:headEnd/>
            <a:tailEnd/>
          </a:ln>
        </p:spPr>
      </p:pic>
      <p:pic>
        <p:nvPicPr>
          <p:cNvPr id="11" name="Picture 11" descr="mouse"/>
          <p:cNvPicPr>
            <a:picLocks noChangeAspect="1" noChangeArrowheads="1"/>
          </p:cNvPicPr>
          <p:nvPr/>
        </p:nvPicPr>
        <p:blipFill>
          <a:blip r:embed="rId11" cstate="screen">
            <a:extLst>
              <a:ext uri="{28A0092B-C50C-407E-A947-70E740481C1C}">
                <a14:useLocalDpi xmlns:a14="http://schemas.microsoft.com/office/drawing/2010/main"/>
              </a:ext>
            </a:extLst>
          </a:blip>
          <a:srcRect/>
          <a:stretch>
            <a:fillRect/>
          </a:stretch>
        </p:blipFill>
        <p:spPr bwMode="auto">
          <a:xfrm>
            <a:off x="136525" y="4038600"/>
            <a:ext cx="762000" cy="436563"/>
          </a:xfrm>
          <a:prstGeom prst="rect">
            <a:avLst/>
          </a:prstGeom>
          <a:noFill/>
          <a:ln w="9525">
            <a:noFill/>
            <a:miter lim="800000"/>
            <a:headEnd/>
            <a:tailEnd/>
          </a:ln>
        </p:spPr>
      </p:pic>
      <p:pic>
        <p:nvPicPr>
          <p:cNvPr id="12" name="Picture 12" descr="hare"/>
          <p:cNvPicPr>
            <a:picLocks noChangeAspect="1" noChangeArrowheads="1"/>
          </p:cNvPicPr>
          <p:nvPr/>
        </p:nvPicPr>
        <p:blipFill>
          <a:blip r:embed="rId12" cstate="screen">
            <a:extLst>
              <a:ext uri="{28A0092B-C50C-407E-A947-70E740481C1C}">
                <a14:useLocalDpi xmlns:a14="http://schemas.microsoft.com/office/drawing/2010/main"/>
              </a:ext>
            </a:extLst>
          </a:blip>
          <a:srcRect/>
          <a:stretch>
            <a:fillRect/>
          </a:stretch>
        </p:blipFill>
        <p:spPr bwMode="auto">
          <a:xfrm>
            <a:off x="3505200" y="879475"/>
            <a:ext cx="547688" cy="820738"/>
          </a:xfrm>
          <a:prstGeom prst="rect">
            <a:avLst/>
          </a:prstGeom>
          <a:noFill/>
          <a:ln w="9525">
            <a:noFill/>
            <a:miter lim="800000"/>
            <a:headEnd/>
            <a:tailEnd/>
          </a:ln>
        </p:spPr>
      </p:pic>
      <p:pic>
        <p:nvPicPr>
          <p:cNvPr id="13" name="Picture 13" descr="Ree"/>
          <p:cNvPicPr>
            <a:picLocks noChangeAspect="1" noChangeArrowheads="1"/>
          </p:cNvPicPr>
          <p:nvPr/>
        </p:nvPicPr>
        <p:blipFill>
          <a:blip r:embed="rId13" cstate="screen">
            <a:extLst>
              <a:ext uri="{28A0092B-C50C-407E-A947-70E740481C1C}">
                <a14:useLocalDpi xmlns:a14="http://schemas.microsoft.com/office/drawing/2010/main"/>
              </a:ext>
            </a:extLst>
          </a:blip>
          <a:srcRect/>
          <a:stretch>
            <a:fillRect/>
          </a:stretch>
        </p:blipFill>
        <p:spPr bwMode="auto">
          <a:xfrm>
            <a:off x="1573213" y="914400"/>
            <a:ext cx="1122362" cy="1460500"/>
          </a:xfrm>
          <a:prstGeom prst="rect">
            <a:avLst/>
          </a:prstGeom>
          <a:noFill/>
          <a:ln w="9525">
            <a:noFill/>
            <a:miter lim="800000"/>
            <a:headEnd/>
            <a:tailEnd/>
          </a:ln>
        </p:spPr>
      </p:pic>
      <p:pic>
        <p:nvPicPr>
          <p:cNvPr id="14" name="Picture 14" descr="blackb"/>
          <p:cNvPicPr>
            <a:picLocks noChangeAspect="1" noChangeArrowheads="1"/>
          </p:cNvPicPr>
          <p:nvPr/>
        </p:nvPicPr>
        <p:blipFill>
          <a:blip r:embed="rId14" cstate="screen">
            <a:extLst>
              <a:ext uri="{28A0092B-C50C-407E-A947-70E740481C1C}">
                <a14:useLocalDpi xmlns:a14="http://schemas.microsoft.com/office/drawing/2010/main"/>
              </a:ext>
            </a:extLst>
          </a:blip>
          <a:srcRect/>
          <a:stretch>
            <a:fillRect/>
          </a:stretch>
        </p:blipFill>
        <p:spPr bwMode="auto">
          <a:xfrm>
            <a:off x="136525" y="3429000"/>
            <a:ext cx="854075" cy="506413"/>
          </a:xfrm>
          <a:prstGeom prst="rect">
            <a:avLst/>
          </a:prstGeom>
          <a:noFill/>
          <a:ln w="9525">
            <a:noFill/>
            <a:miter lim="800000"/>
            <a:headEnd/>
            <a:tailEnd/>
          </a:ln>
        </p:spPr>
      </p:pic>
      <p:pic>
        <p:nvPicPr>
          <p:cNvPr id="15" name="Picture 15" descr="mouse"/>
          <p:cNvPicPr>
            <a:picLocks noChangeAspect="1" noChangeArrowheads="1"/>
          </p:cNvPicPr>
          <p:nvPr/>
        </p:nvPicPr>
        <p:blipFill>
          <a:blip r:embed="rId11" cstate="screen">
            <a:extLst>
              <a:ext uri="{28A0092B-C50C-407E-A947-70E740481C1C}">
                <a14:useLocalDpi xmlns:a14="http://schemas.microsoft.com/office/drawing/2010/main"/>
              </a:ext>
            </a:extLst>
          </a:blip>
          <a:srcRect/>
          <a:stretch>
            <a:fillRect/>
          </a:stretch>
        </p:blipFill>
        <p:spPr bwMode="auto">
          <a:xfrm>
            <a:off x="3033713" y="1111250"/>
            <a:ext cx="555625" cy="319088"/>
          </a:xfrm>
          <a:prstGeom prst="rect">
            <a:avLst/>
          </a:prstGeom>
          <a:noFill/>
          <a:ln w="9525">
            <a:noFill/>
            <a:miter lim="800000"/>
            <a:headEnd/>
            <a:tailEnd/>
          </a:ln>
        </p:spPr>
      </p:pic>
      <p:pic>
        <p:nvPicPr>
          <p:cNvPr id="16" name="Picture 16" descr="blackb"/>
          <p:cNvPicPr>
            <a:picLocks noChangeAspect="1" noChangeArrowheads="1"/>
          </p:cNvPicPr>
          <p:nvPr/>
        </p:nvPicPr>
        <p:blipFill>
          <a:blip r:embed="rId14" cstate="screen">
            <a:extLst>
              <a:ext uri="{28A0092B-C50C-407E-A947-70E740481C1C}">
                <a14:useLocalDpi xmlns:a14="http://schemas.microsoft.com/office/drawing/2010/main"/>
              </a:ext>
            </a:extLst>
          </a:blip>
          <a:srcRect/>
          <a:stretch>
            <a:fillRect/>
          </a:stretch>
        </p:blipFill>
        <p:spPr bwMode="auto">
          <a:xfrm>
            <a:off x="2133600" y="914400"/>
            <a:ext cx="854075" cy="506413"/>
          </a:xfrm>
          <a:prstGeom prst="rect">
            <a:avLst/>
          </a:prstGeom>
          <a:noFill/>
          <a:ln w="9525">
            <a:noFill/>
            <a:miter lim="800000"/>
            <a:headEnd/>
            <a:tailEnd/>
          </a:ln>
        </p:spPr>
      </p:pic>
      <p:pic>
        <p:nvPicPr>
          <p:cNvPr id="17" name="Picture 17" descr="Ree"/>
          <p:cNvPicPr>
            <a:picLocks noChangeAspect="1" noChangeArrowheads="1"/>
          </p:cNvPicPr>
          <p:nvPr/>
        </p:nvPicPr>
        <p:blipFill>
          <a:blip r:embed="rId13" cstate="screen">
            <a:extLst>
              <a:ext uri="{28A0092B-C50C-407E-A947-70E740481C1C}">
                <a14:useLocalDpi xmlns:a14="http://schemas.microsoft.com/office/drawing/2010/main"/>
              </a:ext>
            </a:extLst>
          </a:blip>
          <a:srcRect/>
          <a:stretch>
            <a:fillRect/>
          </a:stretch>
        </p:blipFill>
        <p:spPr bwMode="auto">
          <a:xfrm>
            <a:off x="7680325" y="3429000"/>
            <a:ext cx="1463675" cy="1905000"/>
          </a:xfrm>
          <a:prstGeom prst="rect">
            <a:avLst/>
          </a:prstGeom>
          <a:noFill/>
          <a:ln w="9525">
            <a:noFill/>
            <a:miter lim="800000"/>
            <a:headEnd/>
            <a:tailEnd/>
          </a:ln>
        </p:spPr>
      </p:pic>
      <p:pic>
        <p:nvPicPr>
          <p:cNvPr id="18" name="Picture 18" descr="humans"/>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a:off x="457200" y="1447800"/>
            <a:ext cx="1066800" cy="735013"/>
          </a:xfrm>
          <a:prstGeom prst="rect">
            <a:avLst/>
          </a:prstGeom>
          <a:noFill/>
          <a:ln w="9525">
            <a:noFill/>
            <a:miter lim="800000"/>
            <a:headEnd/>
            <a:tailEnd/>
          </a:ln>
        </p:spPr>
      </p:pic>
      <p:pic>
        <p:nvPicPr>
          <p:cNvPr id="19" name="Picture 19" descr="humans"/>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a:off x="7696200" y="1524000"/>
            <a:ext cx="990600" cy="682625"/>
          </a:xfrm>
          <a:prstGeom prst="rect">
            <a:avLst/>
          </a:prstGeom>
          <a:noFill/>
          <a:ln w="9525">
            <a:noFill/>
            <a:miter lim="800000"/>
            <a:headEnd/>
            <a:tailEnd/>
          </a:ln>
        </p:spPr>
      </p:pic>
      <p:pic>
        <p:nvPicPr>
          <p:cNvPr id="20" name="Picture 20" descr="hedgehog"/>
          <p:cNvPicPr>
            <a:picLocks noChangeAspect="1" noChangeArrowheads="1"/>
          </p:cNvPicPr>
          <p:nvPr/>
        </p:nvPicPr>
        <p:blipFill>
          <a:blip r:embed="rId9" cstate="screen">
            <a:extLst>
              <a:ext uri="{28A0092B-C50C-407E-A947-70E740481C1C}">
                <a14:useLocalDpi xmlns:a14="http://schemas.microsoft.com/office/drawing/2010/main"/>
              </a:ext>
            </a:extLst>
          </a:blip>
          <a:srcRect/>
          <a:stretch>
            <a:fillRect/>
          </a:stretch>
        </p:blipFill>
        <p:spPr bwMode="auto">
          <a:xfrm>
            <a:off x="6324600" y="1676400"/>
            <a:ext cx="598488" cy="392113"/>
          </a:xfrm>
          <a:prstGeom prst="rect">
            <a:avLst/>
          </a:prstGeom>
          <a:noFill/>
          <a:ln w="9525">
            <a:noFill/>
            <a:miter lim="800000"/>
            <a:headEnd/>
            <a:tailEnd/>
          </a:ln>
        </p:spPr>
      </p:pic>
      <p:pic>
        <p:nvPicPr>
          <p:cNvPr id="21" name="Picture 21" descr="pheasent"/>
          <p:cNvPicPr>
            <a:picLocks noChangeAspect="1" noChangeArrowheads="1"/>
          </p:cNvPicPr>
          <p:nvPr/>
        </p:nvPicPr>
        <p:blipFill>
          <a:blip r:embed="rId10" cstate="screen">
            <a:extLst>
              <a:ext uri="{28A0092B-C50C-407E-A947-70E740481C1C}">
                <a14:useLocalDpi xmlns:a14="http://schemas.microsoft.com/office/drawing/2010/main"/>
              </a:ext>
            </a:extLst>
          </a:blip>
          <a:srcRect/>
          <a:stretch>
            <a:fillRect/>
          </a:stretch>
        </p:blipFill>
        <p:spPr bwMode="auto">
          <a:xfrm>
            <a:off x="8153400" y="2590800"/>
            <a:ext cx="990600" cy="668338"/>
          </a:xfrm>
          <a:prstGeom prst="rect">
            <a:avLst/>
          </a:prstGeom>
          <a:noFill/>
          <a:ln w="9525">
            <a:noFill/>
            <a:miter lim="800000"/>
            <a:headEnd/>
            <a:tailEnd/>
          </a:ln>
        </p:spPr>
      </p:pic>
      <p:pic>
        <p:nvPicPr>
          <p:cNvPr id="22" name="Picture 22" descr="hare"/>
          <p:cNvPicPr>
            <a:picLocks noChangeAspect="1" noChangeArrowheads="1"/>
          </p:cNvPicPr>
          <p:nvPr/>
        </p:nvPicPr>
        <p:blipFill>
          <a:blip r:embed="rId12" cstate="screen">
            <a:extLst>
              <a:ext uri="{28A0092B-C50C-407E-A947-70E740481C1C}">
                <a14:useLocalDpi xmlns:a14="http://schemas.microsoft.com/office/drawing/2010/main"/>
              </a:ext>
            </a:extLst>
          </a:blip>
          <a:srcRect/>
          <a:stretch>
            <a:fillRect/>
          </a:stretch>
        </p:blipFill>
        <p:spPr bwMode="auto">
          <a:xfrm>
            <a:off x="7543800" y="2209800"/>
            <a:ext cx="547688" cy="820738"/>
          </a:xfrm>
          <a:prstGeom prst="rect">
            <a:avLst/>
          </a:prstGeom>
          <a:noFill/>
          <a:ln w="9525">
            <a:noFill/>
            <a:miter lim="800000"/>
            <a:headEnd/>
            <a:tailEnd/>
          </a:ln>
        </p:spPr>
      </p:pic>
      <p:sp>
        <p:nvSpPr>
          <p:cNvPr id="23" name="Line 23"/>
          <p:cNvSpPr>
            <a:spLocks noChangeShapeType="1"/>
          </p:cNvSpPr>
          <p:nvPr/>
        </p:nvSpPr>
        <p:spPr bwMode="auto">
          <a:xfrm flipV="1">
            <a:off x="2133600" y="2743200"/>
            <a:ext cx="1066800" cy="1143000"/>
          </a:xfrm>
          <a:prstGeom prst="line">
            <a:avLst/>
          </a:prstGeom>
          <a:noFill/>
          <a:ln w="63500">
            <a:solidFill>
              <a:schemeClr val="tx1"/>
            </a:solidFill>
            <a:round/>
            <a:headEnd/>
            <a:tailEnd type="triangle" w="med" len="med"/>
          </a:ln>
        </p:spPr>
        <p:txBody>
          <a:bodyPr/>
          <a:lstStyle/>
          <a:p>
            <a:endParaRPr lang="en-US"/>
          </a:p>
        </p:txBody>
      </p:sp>
      <p:pic>
        <p:nvPicPr>
          <p:cNvPr id="24" name="Picture 26" descr="tick-30"/>
          <p:cNvPicPr>
            <a:picLocks noChangeAspect="1" noChangeArrowheads="1"/>
          </p:cNvPicPr>
          <p:nvPr/>
        </p:nvPicPr>
        <p:blipFill>
          <a:blip r:embed="rId15" cstate="screen"/>
          <a:srcRect/>
          <a:stretch>
            <a:fillRect/>
          </a:stretch>
        </p:blipFill>
        <p:spPr bwMode="auto">
          <a:xfrm>
            <a:off x="3048000" y="4699000"/>
            <a:ext cx="2362200" cy="1576388"/>
          </a:xfrm>
          <a:prstGeom prst="rect">
            <a:avLst/>
          </a:prstGeom>
          <a:noFill/>
          <a:ln w="9525">
            <a:solidFill>
              <a:schemeClr val="tx1"/>
            </a:solidFill>
            <a:miter lim="800000"/>
            <a:headEnd/>
            <a:tailEnd/>
          </a:ln>
        </p:spPr>
      </p:pic>
      <p:sp>
        <p:nvSpPr>
          <p:cNvPr id="25" name="Line 28"/>
          <p:cNvSpPr>
            <a:spLocks noChangeShapeType="1"/>
          </p:cNvSpPr>
          <p:nvPr/>
        </p:nvSpPr>
        <p:spPr bwMode="auto">
          <a:xfrm>
            <a:off x="4343400" y="2667000"/>
            <a:ext cx="762000" cy="381000"/>
          </a:xfrm>
          <a:prstGeom prst="line">
            <a:avLst/>
          </a:prstGeom>
          <a:noFill/>
          <a:ln w="63500">
            <a:solidFill>
              <a:schemeClr val="tx1"/>
            </a:solidFill>
            <a:round/>
            <a:headEnd/>
            <a:tailEnd type="triangle" w="med" len="med"/>
          </a:ln>
        </p:spPr>
        <p:txBody>
          <a:bodyPr/>
          <a:lstStyle/>
          <a:p>
            <a:endParaRPr lang="en-US"/>
          </a:p>
        </p:txBody>
      </p:sp>
      <p:sp>
        <p:nvSpPr>
          <p:cNvPr id="26" name="Line 29"/>
          <p:cNvSpPr>
            <a:spLocks noChangeShapeType="1"/>
          </p:cNvSpPr>
          <p:nvPr/>
        </p:nvSpPr>
        <p:spPr bwMode="auto">
          <a:xfrm flipH="1">
            <a:off x="5486400" y="4343400"/>
            <a:ext cx="457200" cy="457200"/>
          </a:xfrm>
          <a:prstGeom prst="line">
            <a:avLst/>
          </a:prstGeom>
          <a:noFill/>
          <a:ln w="63500">
            <a:solidFill>
              <a:schemeClr val="tx1"/>
            </a:solidFill>
            <a:round/>
            <a:headEnd/>
            <a:tailEnd type="triangle" w="med" len="med"/>
          </a:ln>
        </p:spPr>
        <p:txBody>
          <a:bodyPr/>
          <a:lstStyle/>
          <a:p>
            <a:endParaRPr lang="en-US"/>
          </a:p>
        </p:txBody>
      </p:sp>
      <p:sp>
        <p:nvSpPr>
          <p:cNvPr id="27" name="Text Box 31"/>
          <p:cNvSpPr txBox="1">
            <a:spLocks noChangeArrowheads="1"/>
          </p:cNvSpPr>
          <p:nvPr/>
        </p:nvSpPr>
        <p:spPr bwMode="auto">
          <a:xfrm>
            <a:off x="2819400" y="3733800"/>
            <a:ext cx="2209800" cy="523875"/>
          </a:xfrm>
          <a:prstGeom prst="rect">
            <a:avLst/>
          </a:prstGeom>
          <a:noFill/>
          <a:ln w="9525">
            <a:noFill/>
            <a:miter lim="800000"/>
            <a:headEnd/>
            <a:tailEnd/>
          </a:ln>
        </p:spPr>
        <p:txBody>
          <a:bodyPr>
            <a:spAutoFit/>
          </a:bodyPr>
          <a:lstStyle/>
          <a:p>
            <a:pPr>
              <a:spcBef>
                <a:spcPct val="50000"/>
              </a:spcBef>
            </a:pPr>
            <a:r>
              <a:rPr lang="en-US" sz="2800" b="1">
                <a:solidFill>
                  <a:srgbClr val="004C78"/>
                </a:solidFill>
              </a:rPr>
              <a:t>2 tot 3 jaar</a:t>
            </a:r>
          </a:p>
        </p:txBody>
      </p:sp>
      <p:grpSp>
        <p:nvGrpSpPr>
          <p:cNvPr id="2" name="Group 79"/>
          <p:cNvGrpSpPr>
            <a:grpSpLocks/>
          </p:cNvGrpSpPr>
          <p:nvPr/>
        </p:nvGrpSpPr>
        <p:grpSpPr bwMode="auto">
          <a:xfrm>
            <a:off x="2286000" y="4652963"/>
            <a:ext cx="685800" cy="833437"/>
            <a:chOff x="1440" y="2931"/>
            <a:chExt cx="432" cy="525"/>
          </a:xfrm>
        </p:grpSpPr>
        <p:sp>
          <p:nvSpPr>
            <p:cNvPr id="18459" name="Line 27"/>
            <p:cNvSpPr>
              <a:spLocks noChangeShapeType="1"/>
            </p:cNvSpPr>
            <p:nvPr/>
          </p:nvSpPr>
          <p:spPr bwMode="auto">
            <a:xfrm flipH="1" flipV="1">
              <a:off x="1440" y="2976"/>
              <a:ext cx="432" cy="480"/>
            </a:xfrm>
            <a:prstGeom prst="line">
              <a:avLst/>
            </a:prstGeom>
            <a:noFill/>
            <a:ln w="63500">
              <a:solidFill>
                <a:schemeClr val="tx1"/>
              </a:solidFill>
              <a:round/>
              <a:headEnd/>
              <a:tailEnd type="triangle" w="med" len="med"/>
            </a:ln>
          </p:spPr>
          <p:txBody>
            <a:bodyPr/>
            <a:lstStyle/>
            <a:p>
              <a:endParaRPr lang="en-US"/>
            </a:p>
          </p:txBody>
        </p:sp>
        <p:sp>
          <p:nvSpPr>
            <p:cNvPr id="18460" name="Text Box 78"/>
            <p:cNvSpPr txBox="1">
              <a:spLocks noChangeArrowheads="1"/>
            </p:cNvSpPr>
            <p:nvPr/>
          </p:nvSpPr>
          <p:spPr bwMode="auto">
            <a:xfrm rot="2837941">
              <a:off x="1484" y="3058"/>
              <a:ext cx="427" cy="174"/>
            </a:xfrm>
            <a:prstGeom prst="rect">
              <a:avLst/>
            </a:prstGeom>
            <a:noFill/>
            <a:ln w="9525">
              <a:noFill/>
              <a:miter lim="800000"/>
              <a:headEnd/>
              <a:tailEnd/>
            </a:ln>
          </p:spPr>
          <p:txBody>
            <a:bodyPr>
              <a:spAutoFit/>
            </a:bodyPr>
            <a:lstStyle/>
            <a:p>
              <a:pPr>
                <a:spcBef>
                  <a:spcPct val="50000"/>
                </a:spcBef>
              </a:pPr>
              <a:r>
                <a:rPr lang="en-US" sz="1200" dirty="0"/>
                <a:t>x2000</a:t>
              </a:r>
            </a:p>
          </p:txBody>
        </p:sp>
      </p:grpSp>
      <p:sp>
        <p:nvSpPr>
          <p:cNvPr id="30" name="Titel 29"/>
          <p:cNvSpPr>
            <a:spLocks noGrp="1"/>
          </p:cNvSpPr>
          <p:nvPr>
            <p:ph type="title"/>
          </p:nvPr>
        </p:nvSpPr>
        <p:spPr>
          <a:xfrm>
            <a:off x="491642" y="230188"/>
            <a:ext cx="8442796" cy="791650"/>
          </a:xfrm>
        </p:spPr>
        <p:txBody>
          <a:bodyPr/>
          <a:lstStyle/>
          <a:p>
            <a:r>
              <a:rPr lang="nl-NL" dirty="0" smtClean="0"/>
              <a:t>Levenscyclus teek en Borrelia</a:t>
            </a:r>
            <a:endParaRPr lang="nl-NL" dirty="0"/>
          </a:p>
        </p:txBody>
      </p:sp>
    </p:spTree>
    <p:custDataLst>
      <p:tags r:id="rId1"/>
    </p:custDataLst>
    <p:extLst>
      <p:ext uri="{BB962C8B-B14F-4D97-AF65-F5344CB8AC3E}">
        <p14:creationId xmlns:p14="http://schemas.microsoft.com/office/powerpoint/2010/main" val="1862705178"/>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1"/>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3"/>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5"/>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9"/>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8"/>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13"/>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16"/>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10"/>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15"/>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12"/>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25"/>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7"/>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6"/>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nodeType="clickEffect">
                                  <p:stCondLst>
                                    <p:cond delay="0"/>
                                  </p:stCondLst>
                                  <p:childTnLst>
                                    <p:set>
                                      <p:cBhvr>
                                        <p:cTn id="48" dur="1" fill="hold">
                                          <p:stCondLst>
                                            <p:cond delay="0"/>
                                          </p:stCondLst>
                                        </p:cTn>
                                        <p:tgtEl>
                                          <p:spTgt spid="17"/>
                                        </p:tgtEl>
                                        <p:attrNameLst>
                                          <p:attrName>style.visibility</p:attrName>
                                        </p:attrNameLst>
                                      </p:cBhvr>
                                      <p:to>
                                        <p:strVal val="visible"/>
                                      </p:to>
                                    </p:set>
                                  </p:childTnLst>
                                </p:cTn>
                              </p:par>
                              <p:par>
                                <p:cTn id="49" presetID="1" presetClass="entr" presetSubtype="0" fill="hold" nodeType="withEffect">
                                  <p:stCondLst>
                                    <p:cond delay="0"/>
                                  </p:stCondLst>
                                  <p:childTnLst>
                                    <p:set>
                                      <p:cBhvr>
                                        <p:cTn id="50" dur="1" fill="hold">
                                          <p:stCondLst>
                                            <p:cond delay="0"/>
                                          </p:stCondLst>
                                        </p:cTn>
                                        <p:tgtEl>
                                          <p:spTgt spid="19"/>
                                        </p:tgtEl>
                                        <p:attrNameLst>
                                          <p:attrName>style.visibility</p:attrName>
                                        </p:attrNameLst>
                                      </p:cBhvr>
                                      <p:to>
                                        <p:strVal val="visible"/>
                                      </p:to>
                                    </p:set>
                                  </p:childTnLst>
                                </p:cTn>
                              </p:par>
                              <p:par>
                                <p:cTn id="51" presetID="1" presetClass="entr" presetSubtype="0" fill="hold" nodeType="withEffect">
                                  <p:stCondLst>
                                    <p:cond delay="0"/>
                                  </p:stCondLst>
                                  <p:childTnLst>
                                    <p:set>
                                      <p:cBhvr>
                                        <p:cTn id="52" dur="1" fill="hold">
                                          <p:stCondLst>
                                            <p:cond delay="0"/>
                                          </p:stCondLst>
                                        </p:cTn>
                                        <p:tgtEl>
                                          <p:spTgt spid="20"/>
                                        </p:tgtEl>
                                        <p:attrNameLst>
                                          <p:attrName>style.visibility</p:attrName>
                                        </p:attrNameLst>
                                      </p:cBhvr>
                                      <p:to>
                                        <p:strVal val="visible"/>
                                      </p:to>
                                    </p:set>
                                  </p:childTnLst>
                                </p:cTn>
                              </p:par>
                              <p:par>
                                <p:cTn id="53" presetID="1" presetClass="entr" presetSubtype="0" fill="hold" nodeType="withEffect">
                                  <p:stCondLst>
                                    <p:cond delay="0"/>
                                  </p:stCondLst>
                                  <p:childTnLst>
                                    <p:set>
                                      <p:cBhvr>
                                        <p:cTn id="54" dur="1" fill="hold">
                                          <p:stCondLst>
                                            <p:cond delay="0"/>
                                          </p:stCondLst>
                                        </p:cTn>
                                        <p:tgtEl>
                                          <p:spTgt spid="21"/>
                                        </p:tgtEl>
                                        <p:attrNameLst>
                                          <p:attrName>style.visibility</p:attrName>
                                        </p:attrNameLst>
                                      </p:cBhvr>
                                      <p:to>
                                        <p:strVal val="visible"/>
                                      </p:to>
                                    </p:set>
                                  </p:childTnLst>
                                </p:cTn>
                              </p:par>
                              <p:par>
                                <p:cTn id="55" presetID="1" presetClass="entr" presetSubtype="0" fill="hold" nodeType="withEffect">
                                  <p:stCondLst>
                                    <p:cond delay="0"/>
                                  </p:stCondLst>
                                  <p:childTnLst>
                                    <p:set>
                                      <p:cBhvr>
                                        <p:cTn id="56" dur="1" fill="hold">
                                          <p:stCondLst>
                                            <p:cond delay="0"/>
                                          </p:stCondLst>
                                        </p:cTn>
                                        <p:tgtEl>
                                          <p:spTgt spid="22"/>
                                        </p:tgtEl>
                                        <p:attrNameLst>
                                          <p:attrName>style.visibility</p:attrName>
                                        </p:attrNameLst>
                                      </p:cBhvr>
                                      <p:to>
                                        <p:strVal val="visible"/>
                                      </p:to>
                                    </p:set>
                                  </p:childTnLst>
                                </p:cTn>
                              </p:par>
                            </p:childTnLst>
                          </p:cTn>
                        </p:par>
                      </p:childTnLst>
                    </p:cTn>
                  </p:par>
                  <p:par>
                    <p:cTn id="57" fill="hold">
                      <p:stCondLst>
                        <p:cond delay="indefinite"/>
                      </p:stCondLst>
                      <p:childTnLst>
                        <p:par>
                          <p:cTn id="58" fill="hold">
                            <p:stCondLst>
                              <p:cond delay="0"/>
                            </p:stCondLst>
                            <p:childTnLst>
                              <p:par>
                                <p:cTn id="59" presetID="1" presetClass="entr" presetSubtype="0" fill="hold" grpId="0" nodeType="clickEffect">
                                  <p:stCondLst>
                                    <p:cond delay="0"/>
                                  </p:stCondLst>
                                  <p:childTnLst>
                                    <p:set>
                                      <p:cBhvr>
                                        <p:cTn id="60" dur="1" fill="hold">
                                          <p:stCondLst>
                                            <p:cond delay="0"/>
                                          </p:stCondLst>
                                        </p:cTn>
                                        <p:tgtEl>
                                          <p:spTgt spid="26"/>
                                        </p:tgtEl>
                                        <p:attrNameLst>
                                          <p:attrName>style.visibility</p:attrName>
                                        </p:attrNameLst>
                                      </p:cBhvr>
                                      <p:to>
                                        <p:strVal val="visible"/>
                                      </p:to>
                                    </p:set>
                                  </p:childTnLst>
                                </p:cTn>
                              </p:par>
                              <p:par>
                                <p:cTn id="61" presetID="1" presetClass="entr" presetSubtype="0" fill="hold" nodeType="withEffect">
                                  <p:stCondLst>
                                    <p:cond delay="0"/>
                                  </p:stCondLst>
                                  <p:childTnLst>
                                    <p:set>
                                      <p:cBhvr>
                                        <p:cTn id="62" dur="1" fill="hold">
                                          <p:stCondLst>
                                            <p:cond delay="0"/>
                                          </p:stCondLst>
                                        </p:cTn>
                                        <p:tgtEl>
                                          <p:spTgt spid="24"/>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nodeType="clickEffect">
                                  <p:stCondLst>
                                    <p:cond delay="0"/>
                                  </p:stCondLst>
                                  <p:childTnLst>
                                    <p:set>
                                      <p:cBhvr>
                                        <p:cTn id="66" dur="1" fill="hold">
                                          <p:stCondLst>
                                            <p:cond delay="0"/>
                                          </p:stCondLst>
                                        </p:cTn>
                                        <p:tgtEl>
                                          <p:spTgt spid="2"/>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grpId="0" nodeType="clickEffect">
                                  <p:stCondLst>
                                    <p:cond delay="0"/>
                                  </p:stCondLst>
                                  <p:childTnLst>
                                    <p:set>
                                      <p:cBhvr>
                                        <p:cTn id="70" dur="1" fill="hold">
                                          <p:stCondLst>
                                            <p:cond delay="0"/>
                                          </p:stCondLst>
                                        </p:cTn>
                                        <p:tgtEl>
                                          <p:spTgt spid="27"/>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grpId="1" nodeType="clickEffect">
                                  <p:stCondLst>
                                    <p:cond delay="0"/>
                                  </p:stCondLst>
                                  <p:childTnLst>
                                    <p:set>
                                      <p:cBhvr>
                                        <p:cTn id="74" dur="1" fill="hold">
                                          <p:stCondLst>
                                            <p:cond delay="0"/>
                                          </p:stCondLst>
                                        </p:cTn>
                                        <p:tgtEl>
                                          <p:spTgt spid="26"/>
                                        </p:tgtEl>
                                        <p:attrNameLst>
                                          <p:attrName>style.visibility</p:attrName>
                                        </p:attrNameLst>
                                      </p:cBhvr>
                                      <p:to>
                                        <p:strVal val="visible"/>
                                      </p:to>
                                    </p:set>
                                  </p:childTnLst>
                                </p:cTn>
                              </p:par>
                              <p:par>
                                <p:cTn id="75" presetID="1" presetClass="entr" presetSubtype="0" fill="hold" nodeType="withEffect">
                                  <p:stCondLst>
                                    <p:cond delay="0"/>
                                  </p:stCondLst>
                                  <p:childTnLst>
                                    <p:set>
                                      <p:cBhvr>
                                        <p:cTn id="76"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5" grpId="0" animBg="1"/>
      <p:bldP spid="26" grpId="0" animBg="1"/>
      <p:bldP spid="26" grpId="1" animBg="1"/>
      <p:bldP spid="2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226" name="Picture 2"/>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0" y="1053884"/>
            <a:ext cx="4607496" cy="5161103"/>
          </a:xfrm>
          <a:prstGeom prst="rect">
            <a:avLst/>
          </a:prstGeom>
          <a:noFill/>
          <a:ln w="6350">
            <a:solidFill>
              <a:srgbClr val="000000"/>
            </a:solidFill>
            <a:miter lim="800000"/>
            <a:headEnd/>
            <a:tailEnd/>
          </a:ln>
        </p:spPr>
      </p:pic>
      <p:pic>
        <p:nvPicPr>
          <p:cNvPr id="52233" name="Picture 34"/>
          <p:cNvPicPr>
            <a:picLocks noChangeAspect="1" noChangeArrowheads="1"/>
          </p:cNvPicPr>
          <p:nvPr/>
        </p:nvPicPr>
        <p:blipFill>
          <a:blip r:embed="rId5" cstate="screen">
            <a:extLst>
              <a:ext uri="{28A0092B-C50C-407E-A947-70E740481C1C}">
                <a14:useLocalDpi xmlns:a14="http://schemas.microsoft.com/office/drawing/2010/main"/>
              </a:ext>
            </a:extLst>
          </a:blip>
          <a:srcRect t="-1154" b="-1154"/>
          <a:stretch>
            <a:fillRect/>
          </a:stretch>
        </p:blipFill>
        <p:spPr bwMode="auto">
          <a:xfrm>
            <a:off x="4644008" y="1410789"/>
            <a:ext cx="4494164" cy="4863584"/>
          </a:xfrm>
          <a:prstGeom prst="rect">
            <a:avLst/>
          </a:prstGeom>
          <a:noFill/>
          <a:ln w="9525">
            <a:noFill/>
            <a:miter lim="800000"/>
            <a:headEnd/>
            <a:tailEnd/>
          </a:ln>
        </p:spPr>
      </p:pic>
      <p:sp>
        <p:nvSpPr>
          <p:cNvPr id="9" name="Titel 8"/>
          <p:cNvSpPr>
            <a:spLocks noGrp="1"/>
          </p:cNvSpPr>
          <p:nvPr>
            <p:ph type="title"/>
          </p:nvPr>
        </p:nvSpPr>
        <p:spPr>
          <a:xfrm>
            <a:off x="491642" y="230188"/>
            <a:ext cx="8442796" cy="791650"/>
          </a:xfrm>
        </p:spPr>
        <p:txBody>
          <a:bodyPr/>
          <a:lstStyle/>
          <a:p>
            <a:r>
              <a:rPr lang="nl-NL" dirty="0" smtClean="0"/>
              <a:t>Tekenonderzoek Wageningen </a:t>
            </a:r>
            <a:r>
              <a:rPr lang="nl-NL" dirty="0" err="1" smtClean="0"/>
              <a:t>University</a:t>
            </a:r>
            <a:endParaRPr lang="nl-NL" dirty="0"/>
          </a:p>
        </p:txBody>
      </p:sp>
      <p:sp>
        <p:nvSpPr>
          <p:cNvPr id="10" name="Text Box 35"/>
          <p:cNvSpPr txBox="1">
            <a:spLocks noChangeArrowheads="1"/>
          </p:cNvSpPr>
          <p:nvPr/>
        </p:nvSpPr>
        <p:spPr bwMode="auto">
          <a:xfrm>
            <a:off x="4643442" y="974126"/>
            <a:ext cx="4558614" cy="648171"/>
          </a:xfrm>
          <a:prstGeom prst="rect">
            <a:avLst/>
          </a:prstGeom>
          <a:noFill/>
          <a:ln w="9525">
            <a:noFill/>
            <a:miter lim="800000"/>
            <a:headEnd/>
            <a:tailEnd/>
          </a:ln>
        </p:spPr>
        <p:txBody>
          <a:bodyPr wrap="square">
            <a:spAutoFit/>
          </a:bodyPr>
          <a:lstStyle/>
          <a:p>
            <a:pPr eaLnBrk="0" hangingPunct="0">
              <a:spcBef>
                <a:spcPct val="50000"/>
              </a:spcBef>
            </a:pPr>
            <a:r>
              <a:rPr lang="nl-NL" b="1" i="0" u="none" dirty="0" smtClean="0">
                <a:latin typeface="Verdana" pitchFamily="34" charset="0"/>
              </a:rPr>
              <a:t>Maandelijkse tekenvangsten op 25 locaties</a:t>
            </a:r>
          </a:p>
          <a:p>
            <a:pPr eaLnBrk="0" hangingPunct="0">
              <a:spcBef>
                <a:spcPct val="50000"/>
              </a:spcBef>
            </a:pPr>
            <a:endParaRPr lang="nl-NL" b="1" i="0" u="none" dirty="0">
              <a:latin typeface="Verdana" pitchFamily="34" charset="0"/>
            </a:endParaRPr>
          </a:p>
        </p:txBody>
      </p:sp>
      <p:pic>
        <p:nvPicPr>
          <p:cNvPr id="49163" name="Picture 11" descr="http://www.natuurkalender.nl/waarnemingen/kaartje.asp?soort=3142&amp;varieteit=-1&amp;fenofase=33&amp;breedte=800&amp;jaar=2009&amp;kaart=blanco"/>
          <p:cNvPicPr>
            <a:picLocks noChangeAspect="1" noChangeArrowheads="1"/>
          </p:cNvPicPr>
          <p:nvPr/>
        </p:nvPicPr>
        <p:blipFill>
          <a:blip r:embed="rId6" cstate="screen"/>
          <a:srcRect/>
          <a:stretch>
            <a:fillRect/>
          </a:stretch>
        </p:blipFill>
        <p:spPr bwMode="auto">
          <a:xfrm>
            <a:off x="4629494" y="1052486"/>
            <a:ext cx="4514506" cy="5193332"/>
          </a:xfrm>
          <a:prstGeom prst="rect">
            <a:avLst/>
          </a:prstGeom>
          <a:noFill/>
          <a:ln w="9525">
            <a:solidFill>
              <a:schemeClr val="tx1"/>
            </a:solidFill>
            <a:miter lim="800000"/>
            <a:headEnd/>
            <a:tailEnd/>
          </a:ln>
        </p:spPr>
      </p:pic>
      <p:pic>
        <p:nvPicPr>
          <p:cNvPr id="7" name="Picture 4" descr="logonatuurkalenderdef"/>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rot="1354684">
            <a:off x="346729" y="4535430"/>
            <a:ext cx="1885358" cy="921207"/>
          </a:xfrm>
          <a:prstGeom prst="rect">
            <a:avLst/>
          </a:prstGeom>
          <a:noFill/>
          <a:ln w="9525">
            <a:noFill/>
            <a:miter lim="800000"/>
            <a:headEnd/>
            <a:tailEnd/>
          </a:ln>
        </p:spPr>
      </p:pic>
    </p:spTree>
    <p:custDataLst>
      <p:tags r:id="rId1"/>
    </p:custDataLst>
    <p:extLst>
      <p:ext uri="{BB962C8B-B14F-4D97-AF65-F5344CB8AC3E}">
        <p14:creationId xmlns:p14="http://schemas.microsoft.com/office/powerpoint/2010/main" val="3513142531"/>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916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3812" name="Text Box 4"/>
          <p:cNvSpPr txBox="1">
            <a:spLocks noChangeArrowheads="1"/>
          </p:cNvSpPr>
          <p:nvPr/>
        </p:nvSpPr>
        <p:spPr bwMode="auto">
          <a:xfrm>
            <a:off x="2854325" y="115888"/>
            <a:ext cx="3086100" cy="609600"/>
          </a:xfrm>
          <a:prstGeom prst="rect">
            <a:avLst/>
          </a:prstGeom>
          <a:noFill/>
          <a:ln w="9525">
            <a:noFill/>
            <a:miter lim="800000"/>
            <a:headEnd/>
            <a:tailEnd/>
          </a:ln>
          <a:effectLst/>
        </p:spPr>
        <p:txBody>
          <a:bodyPr wrap="none">
            <a:spAutoFit/>
          </a:bodyPr>
          <a:lstStyle/>
          <a:p>
            <a:r>
              <a:rPr lang="nl-NL" sz="3400" i="0" u="none"/>
              <a:t>Bemonstering</a:t>
            </a:r>
            <a:endParaRPr lang="nl-NL" sz="3400" i="0" u="none" noProof="1"/>
          </a:p>
        </p:txBody>
      </p:sp>
      <p:pic>
        <p:nvPicPr>
          <p:cNvPr id="503813" name="Picture 5" descr="Thick adventure 013"/>
          <p:cNvPicPr>
            <a:picLocks noChangeAspect="1" noChangeArrowheads="1"/>
          </p:cNvPicPr>
          <p:nvPr/>
        </p:nvPicPr>
        <p:blipFill>
          <a:blip r:embed="rId4" cstate="screen"/>
          <a:srcRect/>
          <a:stretch>
            <a:fillRect/>
          </a:stretch>
        </p:blipFill>
        <p:spPr bwMode="auto">
          <a:xfrm>
            <a:off x="0" y="0"/>
            <a:ext cx="9144000" cy="6858000"/>
          </a:xfrm>
          <a:prstGeom prst="rect">
            <a:avLst/>
          </a:prstGeom>
          <a:noFill/>
        </p:spPr>
      </p:pic>
    </p:spTree>
    <p:custDataLst>
      <p:tags r:id="rId1"/>
    </p:custDataLst>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ChangeArrowheads="1"/>
          </p:cNvSpPr>
          <p:nvPr/>
        </p:nvSpPr>
        <p:spPr bwMode="auto">
          <a:xfrm>
            <a:off x="1677988" y="2290763"/>
            <a:ext cx="9144000" cy="0"/>
          </a:xfrm>
          <a:prstGeom prst="rect">
            <a:avLst/>
          </a:prstGeom>
          <a:noFill/>
          <a:ln w="9525">
            <a:noFill/>
            <a:miter lim="800000"/>
            <a:headEnd/>
            <a:tailEnd/>
          </a:ln>
        </p:spPr>
        <p:txBody>
          <a:bodyPr wrap="none" anchor="ctr">
            <a:spAutoFit/>
          </a:bodyPr>
          <a:lstStyle/>
          <a:p>
            <a:endParaRPr lang="nl-NL"/>
          </a:p>
        </p:txBody>
      </p:sp>
      <p:sp>
        <p:nvSpPr>
          <p:cNvPr id="6" name="Titel 5"/>
          <p:cNvSpPr>
            <a:spLocks noGrp="1"/>
          </p:cNvSpPr>
          <p:nvPr>
            <p:ph type="title"/>
          </p:nvPr>
        </p:nvSpPr>
        <p:spPr>
          <a:xfrm>
            <a:off x="491642" y="230188"/>
            <a:ext cx="8442796" cy="791650"/>
          </a:xfrm>
        </p:spPr>
        <p:txBody>
          <a:bodyPr/>
          <a:lstStyle/>
          <a:p>
            <a:r>
              <a:rPr lang="nl-NL" dirty="0" smtClean="0"/>
              <a:t>Populatieverloop teken</a:t>
            </a:r>
            <a:endParaRPr lang="nl-NL" dirty="0"/>
          </a:p>
        </p:txBody>
      </p:sp>
      <p:pic>
        <p:nvPicPr>
          <p:cNvPr id="1284098" name="Picture 2" descr="Tekenaantallen_2006_2010_Natuurkalender_klein"/>
          <p:cNvPicPr>
            <a:picLocks noChangeAspect="1" noChangeArrowheads="1"/>
          </p:cNvPicPr>
          <p:nvPr/>
        </p:nvPicPr>
        <p:blipFill>
          <a:blip r:embed="rId4" cstate="screen"/>
          <a:srcRect/>
          <a:stretch>
            <a:fillRect/>
          </a:stretch>
        </p:blipFill>
        <p:spPr bwMode="auto">
          <a:xfrm>
            <a:off x="294468" y="1083838"/>
            <a:ext cx="8831067" cy="5774161"/>
          </a:xfrm>
          <a:prstGeom prst="rect">
            <a:avLst/>
          </a:prstGeom>
          <a:noFill/>
        </p:spPr>
      </p:pic>
    </p:spTree>
    <p:custDataLst>
      <p:tags r:id="rId1"/>
    </p:custDataLst>
    <p:extLst>
      <p:ext uri="{BB962C8B-B14F-4D97-AF65-F5344CB8AC3E}">
        <p14:creationId xmlns:p14="http://schemas.microsoft.com/office/powerpoint/2010/main" val="591837048"/>
      </p:ext>
    </p:extLst>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91642" y="230188"/>
            <a:ext cx="8442796" cy="791650"/>
          </a:xfrm>
        </p:spPr>
        <p:txBody>
          <a:bodyPr/>
          <a:lstStyle/>
          <a:p>
            <a:r>
              <a:rPr lang="nl-NL" dirty="0" smtClean="0"/>
              <a:t>Verschijningsvormen </a:t>
            </a:r>
            <a:r>
              <a:rPr lang="nl-NL" dirty="0" err="1" smtClean="0"/>
              <a:t>erythema</a:t>
            </a:r>
            <a:r>
              <a:rPr lang="nl-NL" dirty="0" smtClean="0"/>
              <a:t> </a:t>
            </a:r>
            <a:r>
              <a:rPr lang="nl-NL" dirty="0" err="1" smtClean="0"/>
              <a:t>migrans</a:t>
            </a:r>
            <a:endParaRPr lang="nl-NL" dirty="0"/>
          </a:p>
        </p:txBody>
      </p:sp>
      <p:pic>
        <p:nvPicPr>
          <p:cNvPr id="1253378" name="Picture 2" descr="http://www.tekenradar.nl/content/formfield_files/multipleupload_14_de7a1d.jpg"/>
          <p:cNvPicPr>
            <a:picLocks noChangeAspect="1" noChangeArrowheads="1"/>
          </p:cNvPicPr>
          <p:nvPr/>
        </p:nvPicPr>
        <p:blipFill>
          <a:blip r:embed="rId4" cstate="screen"/>
          <a:srcRect/>
          <a:stretch>
            <a:fillRect/>
          </a:stretch>
        </p:blipFill>
        <p:spPr bwMode="auto">
          <a:xfrm>
            <a:off x="0" y="2943225"/>
            <a:ext cx="2998502" cy="2200291"/>
          </a:xfrm>
          <a:prstGeom prst="rect">
            <a:avLst/>
          </a:prstGeom>
          <a:noFill/>
        </p:spPr>
      </p:pic>
      <p:pic>
        <p:nvPicPr>
          <p:cNvPr id="1253380" name="Picture 4" descr="http://www.tekenradar.nl/content/formfield_files/multipleupload_16_265c65.jpg"/>
          <p:cNvPicPr>
            <a:picLocks noChangeAspect="1" noChangeArrowheads="1"/>
          </p:cNvPicPr>
          <p:nvPr/>
        </p:nvPicPr>
        <p:blipFill>
          <a:blip r:embed="rId5" cstate="screen"/>
          <a:srcRect/>
          <a:stretch>
            <a:fillRect/>
          </a:stretch>
        </p:blipFill>
        <p:spPr bwMode="auto">
          <a:xfrm>
            <a:off x="2919046" y="1052539"/>
            <a:ext cx="3258363" cy="2341322"/>
          </a:xfrm>
          <a:prstGeom prst="rect">
            <a:avLst/>
          </a:prstGeom>
          <a:noFill/>
        </p:spPr>
      </p:pic>
      <p:pic>
        <p:nvPicPr>
          <p:cNvPr id="1253382" name="Picture 6" descr="http://www.tekenradar.nl/content/formfield_files/multipleupload_17_02ccce.jpg"/>
          <p:cNvPicPr>
            <a:picLocks noChangeAspect="1" noChangeArrowheads="1"/>
          </p:cNvPicPr>
          <p:nvPr/>
        </p:nvPicPr>
        <p:blipFill>
          <a:blip r:embed="rId6" cstate="screen"/>
          <a:srcRect/>
          <a:stretch>
            <a:fillRect/>
          </a:stretch>
        </p:blipFill>
        <p:spPr bwMode="auto">
          <a:xfrm>
            <a:off x="6119446" y="1041401"/>
            <a:ext cx="3024555" cy="3802430"/>
          </a:xfrm>
          <a:prstGeom prst="rect">
            <a:avLst/>
          </a:prstGeom>
          <a:noFill/>
        </p:spPr>
      </p:pic>
      <p:pic>
        <p:nvPicPr>
          <p:cNvPr id="1253384" name="Picture 8" descr="http://www.tekenradar.nl/content/formfield_files/multipleupload_13_164b5b.jpg"/>
          <p:cNvPicPr>
            <a:picLocks noChangeAspect="1" noChangeArrowheads="1"/>
          </p:cNvPicPr>
          <p:nvPr/>
        </p:nvPicPr>
        <p:blipFill>
          <a:blip r:embed="rId7" cstate="screen"/>
          <a:srcRect/>
          <a:stretch>
            <a:fillRect/>
          </a:stretch>
        </p:blipFill>
        <p:spPr bwMode="auto">
          <a:xfrm>
            <a:off x="-86875" y="4783014"/>
            <a:ext cx="3161334" cy="2074985"/>
          </a:xfrm>
          <a:prstGeom prst="rect">
            <a:avLst/>
          </a:prstGeom>
          <a:noFill/>
        </p:spPr>
      </p:pic>
      <p:pic>
        <p:nvPicPr>
          <p:cNvPr id="1253386" name="Picture 10" descr="http://www.tekenradar.nl/content/formfield_files/multipleupload_12_c55df3.jpg"/>
          <p:cNvPicPr>
            <a:picLocks noChangeAspect="1" noChangeArrowheads="1"/>
          </p:cNvPicPr>
          <p:nvPr/>
        </p:nvPicPr>
        <p:blipFill>
          <a:blip r:embed="rId8" cstate="screen"/>
          <a:srcRect/>
          <a:stretch>
            <a:fillRect/>
          </a:stretch>
        </p:blipFill>
        <p:spPr bwMode="auto">
          <a:xfrm>
            <a:off x="0" y="1041401"/>
            <a:ext cx="2933700" cy="1988656"/>
          </a:xfrm>
          <a:prstGeom prst="rect">
            <a:avLst/>
          </a:prstGeom>
          <a:noFill/>
        </p:spPr>
      </p:pic>
      <p:pic>
        <p:nvPicPr>
          <p:cNvPr id="1253390" name="Picture 14" descr="http://www.tekenradar.nl/content/formfield_files/multipleupload_11_4f6f98.jpg"/>
          <p:cNvPicPr>
            <a:picLocks noChangeAspect="1" noChangeArrowheads="1"/>
          </p:cNvPicPr>
          <p:nvPr/>
        </p:nvPicPr>
        <p:blipFill>
          <a:blip r:embed="rId9" cstate="screen"/>
          <a:srcRect/>
          <a:stretch>
            <a:fillRect/>
          </a:stretch>
        </p:blipFill>
        <p:spPr bwMode="auto">
          <a:xfrm>
            <a:off x="6079066" y="4787900"/>
            <a:ext cx="3064933" cy="2095500"/>
          </a:xfrm>
          <a:prstGeom prst="rect">
            <a:avLst/>
          </a:prstGeom>
          <a:noFill/>
        </p:spPr>
      </p:pic>
      <p:pic>
        <p:nvPicPr>
          <p:cNvPr id="1253392" name="Picture 16" descr="http://www.tekenradar.nl/content/formfield_files/multipleupload_8_e90703.jpg"/>
          <p:cNvPicPr>
            <a:picLocks noChangeAspect="1" noChangeArrowheads="1"/>
          </p:cNvPicPr>
          <p:nvPr/>
        </p:nvPicPr>
        <p:blipFill>
          <a:blip r:embed="rId10" cstate="screen"/>
          <a:srcRect/>
          <a:stretch>
            <a:fillRect/>
          </a:stretch>
        </p:blipFill>
        <p:spPr bwMode="auto">
          <a:xfrm>
            <a:off x="2928252" y="3032377"/>
            <a:ext cx="3222211" cy="2167670"/>
          </a:xfrm>
          <a:prstGeom prst="rect">
            <a:avLst/>
          </a:prstGeom>
          <a:noFill/>
        </p:spPr>
      </p:pic>
      <p:pic>
        <p:nvPicPr>
          <p:cNvPr id="12" name="Picture 12" descr="http://www.tekenradar.nl/content/formfield_files/multipleupload_10_7173d9.jpg"/>
          <p:cNvPicPr>
            <a:picLocks noChangeAspect="1" noChangeArrowheads="1"/>
          </p:cNvPicPr>
          <p:nvPr/>
        </p:nvPicPr>
        <p:blipFill>
          <a:blip r:embed="rId11" cstate="screen"/>
          <a:srcRect/>
          <a:stretch>
            <a:fillRect/>
          </a:stretch>
        </p:blipFill>
        <p:spPr bwMode="auto">
          <a:xfrm>
            <a:off x="2946400" y="4787901"/>
            <a:ext cx="3200400" cy="2070100"/>
          </a:xfrm>
          <a:prstGeom prst="rect">
            <a:avLst/>
          </a:prstGeom>
          <a:noFill/>
        </p:spPr>
      </p:pic>
    </p:spTree>
    <p:custDataLst>
      <p:tags r:id="rId1"/>
    </p:custDataLst>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91642" y="230188"/>
            <a:ext cx="8442796" cy="791650"/>
          </a:xfrm>
        </p:spPr>
        <p:txBody>
          <a:bodyPr/>
          <a:lstStyle/>
          <a:p>
            <a:r>
              <a:rPr lang="nl-NL" dirty="0" smtClean="0"/>
              <a:t>Ziekte van Lyme</a:t>
            </a:r>
            <a:endParaRPr lang="nl-NL" dirty="0"/>
          </a:p>
        </p:txBody>
      </p:sp>
      <p:sp>
        <p:nvSpPr>
          <p:cNvPr id="3" name="Tijdelijke aanduiding voor tekst 2"/>
          <p:cNvSpPr>
            <a:spLocks noGrp="1"/>
          </p:cNvSpPr>
          <p:nvPr>
            <p:ph type="body" idx="1"/>
          </p:nvPr>
        </p:nvSpPr>
        <p:spPr>
          <a:xfrm>
            <a:off x="364050" y="1100250"/>
            <a:ext cx="8521188" cy="4089600"/>
          </a:xfrm>
        </p:spPr>
        <p:txBody>
          <a:bodyPr/>
          <a:lstStyle/>
          <a:p>
            <a:r>
              <a:rPr lang="nl-NL" dirty="0" smtClean="0"/>
              <a:t>Na 3 dagen tot twee maanden kan een </a:t>
            </a:r>
            <a:r>
              <a:rPr lang="nl-NL" dirty="0" err="1" smtClean="0"/>
              <a:t>erythema</a:t>
            </a:r>
            <a:r>
              <a:rPr lang="nl-NL" dirty="0" smtClean="0"/>
              <a:t> </a:t>
            </a:r>
            <a:r>
              <a:rPr lang="nl-NL" dirty="0" err="1" smtClean="0"/>
              <a:t>migrans</a:t>
            </a:r>
            <a:r>
              <a:rPr lang="nl-NL" dirty="0" smtClean="0"/>
              <a:t> ontstaan.</a:t>
            </a:r>
          </a:p>
          <a:p>
            <a:r>
              <a:rPr lang="nl-NL" dirty="0" smtClean="0"/>
              <a:t>Grieperig gevoel met bijvoorbeeld koorts, hoofdpijn en gewrichtspijn. </a:t>
            </a:r>
          </a:p>
          <a:p>
            <a:r>
              <a:rPr lang="nl-NL" dirty="0" smtClean="0"/>
              <a:t>In een later stadium van de ziekte is er kans op verlamming van gezichtsspieren, heftige pijn aan een arm of been, dubbelzien, krachtsverlies in benen, pijnlijke of gezwollen gewrichten, een neiging tot flauwvallen en hartklachten. </a:t>
            </a:r>
          </a:p>
          <a:p>
            <a:r>
              <a:rPr lang="nl-NL" dirty="0" smtClean="0"/>
              <a:t>Met antibiotica is de ziekte van Lyme meestal goed te behandelen. Hoe eerder je erbij bent, hoe beter en sneller </a:t>
            </a:r>
            <a:r>
              <a:rPr lang="nl-NL" dirty="0"/>
              <a:t>d</a:t>
            </a:r>
            <a:r>
              <a:rPr lang="nl-NL" dirty="0" smtClean="0"/>
              <a:t>e behandeling.</a:t>
            </a:r>
          </a:p>
          <a:p>
            <a:endParaRPr lang="nl-NL" dirty="0" smtClean="0"/>
          </a:p>
          <a:p>
            <a:endParaRPr lang="nl-NL" dirty="0"/>
          </a:p>
        </p:txBody>
      </p:sp>
    </p:spTree>
    <p:custDataLst>
      <p:tags r:id="rId1"/>
    </p:custDataLst>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48" descr="PHIL Image 9875"/>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5076056" y="1196752"/>
            <a:ext cx="3268663" cy="4800961"/>
          </a:xfrm>
          <a:prstGeom prst="rect">
            <a:avLst/>
          </a:prstGeom>
          <a:noFill/>
          <a:ln w="9525">
            <a:solidFill>
              <a:schemeClr val="tx1"/>
            </a:solidFill>
            <a:miter lim="800000"/>
            <a:headEnd/>
            <a:tailEnd/>
          </a:ln>
        </p:spPr>
      </p:pic>
      <p:pic>
        <p:nvPicPr>
          <p:cNvPr id="6" name="Picture 9" descr="o3406"/>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4593895" y="1196752"/>
            <a:ext cx="4550105" cy="4829597"/>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11" descr="Erythema migrans (rode ring op de huid) 1994"/>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36512" y="1191693"/>
            <a:ext cx="4550106" cy="4829595"/>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descr="o3408"/>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4616107" y="1196752"/>
            <a:ext cx="4492397" cy="4824536"/>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5" descr="o9149"/>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a:off x="4616106" y="1196752"/>
            <a:ext cx="4527893" cy="4806020"/>
          </a:xfrm>
          <a:prstGeom prst="rect">
            <a:avLst/>
          </a:prstGeom>
          <a:noFill/>
          <a:extLst>
            <a:ext uri="{909E8E84-426E-40DD-AFC4-6F175D3DCCD1}">
              <a14:hiddenFill xmlns:a14="http://schemas.microsoft.com/office/drawing/2010/main">
                <a:solidFill>
                  <a:srgbClr val="FFFFFF"/>
                </a:solidFill>
              </a14:hiddenFill>
            </a:ext>
          </a:extLst>
        </p:spPr>
      </p:pic>
      <p:sp>
        <p:nvSpPr>
          <p:cNvPr id="12" name="Titel 11"/>
          <p:cNvSpPr>
            <a:spLocks noGrp="1"/>
          </p:cNvSpPr>
          <p:nvPr>
            <p:ph type="title"/>
          </p:nvPr>
        </p:nvSpPr>
        <p:spPr>
          <a:xfrm>
            <a:off x="491642" y="230188"/>
            <a:ext cx="8442796" cy="791650"/>
          </a:xfrm>
        </p:spPr>
        <p:txBody>
          <a:bodyPr/>
          <a:lstStyle/>
          <a:p>
            <a:r>
              <a:rPr lang="nl-NL" dirty="0" smtClean="0"/>
              <a:t>Ontwikkeling jaarlijks aantal Lyme gevallen</a:t>
            </a:r>
            <a:endParaRPr lang="nl-NL" dirty="0"/>
          </a:p>
        </p:txBody>
      </p:sp>
    </p:spTree>
    <p:custDataLst>
      <p:tags r:id="rId1"/>
    </p:custDataLst>
    <p:extLst>
      <p:ext uri="{BB962C8B-B14F-4D97-AF65-F5344CB8AC3E}">
        <p14:creationId xmlns:p14="http://schemas.microsoft.com/office/powerpoint/2010/main" val="1211401071"/>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961537" name="Picture 1" descr="F:\Films\8-9-2008\20080906153746(1).jp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0" y="971550"/>
            <a:ext cx="9144000" cy="5143500"/>
          </a:xfrm>
          <a:prstGeom prst="rect">
            <a:avLst/>
          </a:prstGeom>
          <a:noFill/>
        </p:spPr>
      </p:pic>
      <p:sp>
        <p:nvSpPr>
          <p:cNvPr id="17410" name="Rectangle 2"/>
          <p:cNvSpPr>
            <a:spLocks noGrp="1" noChangeArrowheads="1"/>
          </p:cNvSpPr>
          <p:nvPr>
            <p:ph type="title"/>
          </p:nvPr>
        </p:nvSpPr>
        <p:spPr>
          <a:xfrm>
            <a:off x="491642" y="230188"/>
            <a:ext cx="8442796" cy="791650"/>
          </a:xfrm>
        </p:spPr>
        <p:txBody>
          <a:bodyPr/>
          <a:lstStyle/>
          <a:p>
            <a:r>
              <a:rPr lang="nl-NL" dirty="0" smtClean="0"/>
              <a:t>Inhoud</a:t>
            </a:r>
          </a:p>
        </p:txBody>
      </p:sp>
      <p:sp>
        <p:nvSpPr>
          <p:cNvPr id="17411" name="Rectangle 3"/>
          <p:cNvSpPr>
            <a:spLocks noGrp="1" noChangeArrowheads="1"/>
          </p:cNvSpPr>
          <p:nvPr>
            <p:ph type="body" idx="1"/>
          </p:nvPr>
        </p:nvSpPr>
        <p:spPr>
          <a:xfrm>
            <a:off x="361950" y="1313545"/>
            <a:ext cx="4781550" cy="2487274"/>
          </a:xfrm>
          <a:solidFill>
            <a:schemeClr val="bg1">
              <a:alpha val="82000"/>
            </a:schemeClr>
          </a:solidFill>
        </p:spPr>
        <p:txBody>
          <a:bodyPr/>
          <a:lstStyle/>
          <a:p>
            <a:endParaRPr lang="nl-NL" sz="2800" dirty="0" smtClean="0"/>
          </a:p>
          <a:p>
            <a:r>
              <a:rPr lang="nl-NL" sz="2800" dirty="0" smtClean="0"/>
              <a:t>Teken</a:t>
            </a:r>
          </a:p>
          <a:p>
            <a:r>
              <a:rPr lang="nl-NL" sz="2800" dirty="0" smtClean="0"/>
              <a:t>Ziekte van Lyme</a:t>
            </a:r>
          </a:p>
          <a:p>
            <a:r>
              <a:rPr lang="nl-NL" sz="2800" dirty="0" smtClean="0"/>
              <a:t>Preventie</a:t>
            </a:r>
          </a:p>
          <a:p>
            <a:pPr marL="0" indent="0">
              <a:buNone/>
            </a:pPr>
            <a:endParaRPr lang="nl-NL" sz="2800" dirty="0" smtClean="0"/>
          </a:p>
        </p:txBody>
      </p:sp>
    </p:spTree>
    <p:custDataLst>
      <p:tags r:id="rId1"/>
    </p:custDataLst>
    <p:extLst>
      <p:ext uri="{BB962C8B-B14F-4D97-AF65-F5344CB8AC3E}">
        <p14:creationId xmlns:p14="http://schemas.microsoft.com/office/powerpoint/2010/main" val="2081456648"/>
      </p:ext>
    </p:extLst>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91642" y="230188"/>
            <a:ext cx="8442796" cy="791650"/>
          </a:xfrm>
        </p:spPr>
        <p:txBody>
          <a:bodyPr/>
          <a:lstStyle/>
          <a:p>
            <a:r>
              <a:rPr lang="nl-NL" dirty="0" smtClean="0"/>
              <a:t>Ontwikkeling aantal Lyme gevallen </a:t>
            </a:r>
            <a:endParaRPr lang="nl-NL" dirty="0"/>
          </a:p>
        </p:txBody>
      </p:sp>
      <p:pic>
        <p:nvPicPr>
          <p:cNvPr id="1404930" name="Picture 2"/>
          <p:cNvPicPr>
            <a:picLocks noChangeAspect="1" noChangeArrowheads="1"/>
          </p:cNvPicPr>
          <p:nvPr/>
        </p:nvPicPr>
        <p:blipFill>
          <a:blip r:embed="rId4" cstate="screen"/>
          <a:srcRect/>
          <a:stretch>
            <a:fillRect/>
          </a:stretch>
        </p:blipFill>
        <p:spPr bwMode="auto">
          <a:xfrm>
            <a:off x="0" y="1155926"/>
            <a:ext cx="8714110" cy="5702074"/>
          </a:xfrm>
          <a:prstGeom prst="rect">
            <a:avLst/>
          </a:prstGeom>
          <a:noFill/>
          <a:ln w="9525">
            <a:noFill/>
            <a:miter lim="800000"/>
            <a:headEnd/>
            <a:tailEnd/>
          </a:ln>
          <a:effectLst/>
        </p:spPr>
      </p:pic>
    </p:spTree>
    <p:custDataLst>
      <p:tags r:id="rId1"/>
    </p:custDataLst>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0" y="836712"/>
            <a:ext cx="9144000" cy="60414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3779912" y="1340768"/>
            <a:ext cx="4658648" cy="369332"/>
          </a:xfrm>
          <a:prstGeom prst="rect">
            <a:avLst/>
          </a:prstGeom>
          <a:noFill/>
        </p:spPr>
        <p:txBody>
          <a:bodyPr wrap="none" rtlCol="0">
            <a:spAutoFit/>
          </a:bodyPr>
          <a:lstStyle/>
          <a:p>
            <a:r>
              <a:rPr lang="nl-NL" sz="1800" i="0" u="none" dirty="0" smtClean="0"/>
              <a:t>Griepepidemie bij 60 zieken per 100.000</a:t>
            </a:r>
            <a:endParaRPr lang="nl-NL" sz="1800" i="0" u="none" dirty="0"/>
          </a:p>
        </p:txBody>
      </p:sp>
      <p:sp>
        <p:nvSpPr>
          <p:cNvPr id="6" name="Titel 5"/>
          <p:cNvSpPr>
            <a:spLocks noGrp="1"/>
          </p:cNvSpPr>
          <p:nvPr>
            <p:ph type="title"/>
          </p:nvPr>
        </p:nvSpPr>
        <p:spPr>
          <a:xfrm>
            <a:off x="491642" y="230188"/>
            <a:ext cx="8442796" cy="791650"/>
          </a:xfrm>
        </p:spPr>
        <p:txBody>
          <a:bodyPr/>
          <a:lstStyle/>
          <a:p>
            <a:r>
              <a:rPr lang="nl-NL" dirty="0" smtClean="0"/>
              <a:t>Internationaal perspectief</a:t>
            </a:r>
            <a:endParaRPr lang="nl-NL" dirty="0"/>
          </a:p>
        </p:txBody>
      </p:sp>
    </p:spTree>
    <p:custDataLst>
      <p:tags r:id="rId1"/>
    </p:custDataLst>
    <p:extLst>
      <p:ext uri="{BB962C8B-B14F-4D97-AF65-F5344CB8AC3E}">
        <p14:creationId xmlns:p14="http://schemas.microsoft.com/office/powerpoint/2010/main" val="3187050666"/>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827088" y="908050"/>
            <a:ext cx="7902575" cy="5175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Vrije vorm 7"/>
          <p:cNvSpPr>
            <a:spLocks/>
          </p:cNvSpPr>
          <p:nvPr/>
        </p:nvSpPr>
        <p:spPr bwMode="auto">
          <a:xfrm>
            <a:off x="4106863" y="3241675"/>
            <a:ext cx="4427537" cy="1576388"/>
          </a:xfrm>
          <a:custGeom>
            <a:avLst/>
            <a:gdLst>
              <a:gd name="T0" fmla="*/ 0 w 4426857"/>
              <a:gd name="T1" fmla="*/ 560038 h 1577219"/>
              <a:gd name="T2" fmla="*/ 1728262 w 4426857"/>
              <a:gd name="T3" fmla="*/ 168977 h 1577219"/>
              <a:gd name="T4" fmla="*/ 4429577 w 4426857"/>
              <a:gd name="T5" fmla="*/ 1573897 h 1577219"/>
              <a:gd name="T6" fmla="*/ 0 60000 65536"/>
              <a:gd name="T7" fmla="*/ 0 60000 65536"/>
              <a:gd name="T8" fmla="*/ 0 60000 65536"/>
              <a:gd name="T9" fmla="*/ 0 w 4426857"/>
              <a:gd name="T10" fmla="*/ 0 h 1577219"/>
              <a:gd name="T11" fmla="*/ 4426857 w 4426857"/>
              <a:gd name="T12" fmla="*/ 1577219 h 1577219"/>
            </a:gdLst>
            <a:ahLst/>
            <a:cxnLst>
              <a:cxn ang="T6">
                <a:pos x="T0" y="T1"/>
              </a:cxn>
              <a:cxn ang="T7">
                <a:pos x="T2" y="T3"/>
              </a:cxn>
              <a:cxn ang="T8">
                <a:pos x="T4" y="T5"/>
              </a:cxn>
            </a:cxnLst>
            <a:rect l="T9" t="T10" r="T11" b="T12"/>
            <a:pathLst>
              <a:path w="4426857" h="1577219">
                <a:moveTo>
                  <a:pt x="0" y="561219"/>
                </a:moveTo>
                <a:cubicBezTo>
                  <a:pt x="494695" y="280609"/>
                  <a:pt x="989391" y="0"/>
                  <a:pt x="1727200" y="169333"/>
                </a:cubicBezTo>
                <a:cubicBezTo>
                  <a:pt x="2465010" y="338666"/>
                  <a:pt x="3445933" y="957942"/>
                  <a:pt x="4426857" y="1577219"/>
                </a:cubicBezTo>
              </a:path>
            </a:pathLst>
          </a:custGeom>
          <a:noFill/>
          <a:ln w="38100" cap="flat" cmpd="sng" algn="ctr">
            <a:solidFill>
              <a:schemeClr val="tx1"/>
            </a:solidFill>
            <a:prstDash val="solid"/>
            <a:round/>
            <a:headEnd type="none" w="med" len="med"/>
            <a:tailEnd type="stealth" w="lg" len="lg"/>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5" name="Titel 4"/>
          <p:cNvSpPr>
            <a:spLocks noGrp="1"/>
          </p:cNvSpPr>
          <p:nvPr>
            <p:ph type="title"/>
          </p:nvPr>
        </p:nvSpPr>
        <p:spPr>
          <a:xfrm>
            <a:off x="491642" y="230188"/>
            <a:ext cx="8442796" cy="791650"/>
          </a:xfrm>
        </p:spPr>
        <p:txBody>
          <a:bodyPr/>
          <a:lstStyle/>
          <a:p>
            <a:r>
              <a:rPr lang="nl-NL" dirty="0" smtClean="0"/>
              <a:t>Ontwikkeling jaarlijks aantal Lyme gevallen</a:t>
            </a:r>
            <a:endParaRPr lang="nl-NL" dirty="0"/>
          </a:p>
        </p:txBody>
      </p:sp>
    </p:spTree>
    <p:custDataLst>
      <p:tags r:id="rId1"/>
    </p:custDataLst>
    <p:extLst>
      <p:ext uri="{BB962C8B-B14F-4D97-AF65-F5344CB8AC3E}">
        <p14:creationId xmlns:p14="http://schemas.microsoft.com/office/powerpoint/2010/main" val="94250259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91642" y="230188"/>
            <a:ext cx="8442796" cy="791650"/>
          </a:xfrm>
        </p:spPr>
        <p:txBody>
          <a:bodyPr/>
          <a:lstStyle/>
          <a:p>
            <a:r>
              <a:rPr lang="nl-NL" dirty="0" smtClean="0"/>
              <a:t>Andere ziekteverwekkers in teken</a:t>
            </a:r>
            <a:endParaRPr lang="nl-NL" dirty="0"/>
          </a:p>
        </p:txBody>
      </p:sp>
      <p:sp>
        <p:nvSpPr>
          <p:cNvPr id="3" name="Tijdelijke aanduiding voor inhoud 2"/>
          <p:cNvSpPr>
            <a:spLocks noGrp="1"/>
          </p:cNvSpPr>
          <p:nvPr>
            <p:ph idx="1"/>
          </p:nvPr>
        </p:nvSpPr>
        <p:spPr/>
        <p:txBody>
          <a:bodyPr/>
          <a:lstStyle/>
          <a:p>
            <a:r>
              <a:rPr lang="nl-NL" dirty="0" smtClean="0"/>
              <a:t>TBE virus (ook wel FSME, </a:t>
            </a:r>
            <a:r>
              <a:rPr lang="nl-NL" dirty="0" err="1" smtClean="0"/>
              <a:t>Früh</a:t>
            </a:r>
            <a:r>
              <a:rPr lang="nl-NL" dirty="0" smtClean="0"/>
              <a:t> </a:t>
            </a:r>
            <a:r>
              <a:rPr lang="nl-NL" dirty="0" err="1" smtClean="0"/>
              <a:t>Sommer</a:t>
            </a:r>
            <a:r>
              <a:rPr lang="nl-NL" dirty="0" smtClean="0"/>
              <a:t> </a:t>
            </a:r>
            <a:r>
              <a:rPr lang="nl-NL" dirty="0" err="1" smtClean="0"/>
              <a:t>Meningo</a:t>
            </a:r>
            <a:r>
              <a:rPr lang="nl-NL" dirty="0" smtClean="0"/>
              <a:t> </a:t>
            </a:r>
            <a:r>
              <a:rPr lang="nl-NL" dirty="0" err="1" smtClean="0"/>
              <a:t>Encephalitis</a:t>
            </a:r>
            <a:r>
              <a:rPr lang="nl-NL" dirty="0" smtClean="0"/>
              <a:t>) =&gt; Inenting</a:t>
            </a:r>
          </a:p>
          <a:p>
            <a:r>
              <a:rPr lang="nl-NL" dirty="0" err="1" smtClean="0"/>
              <a:t>Rickettsia</a:t>
            </a:r>
            <a:r>
              <a:rPr lang="nl-NL" dirty="0" smtClean="0"/>
              <a:t> soorten</a:t>
            </a:r>
          </a:p>
          <a:p>
            <a:r>
              <a:rPr lang="nl-NL" dirty="0" err="1" smtClean="0"/>
              <a:t>Anaplasma</a:t>
            </a:r>
            <a:r>
              <a:rPr lang="nl-NL" dirty="0" smtClean="0"/>
              <a:t> soorten</a:t>
            </a:r>
          </a:p>
          <a:p>
            <a:r>
              <a:rPr lang="nl-NL" dirty="0" err="1" smtClean="0"/>
              <a:t>Babesia</a:t>
            </a:r>
            <a:r>
              <a:rPr lang="nl-NL" dirty="0" smtClean="0"/>
              <a:t> soorten</a:t>
            </a:r>
          </a:p>
          <a:p>
            <a:r>
              <a:rPr lang="nl-NL" dirty="0" smtClean="0"/>
              <a:t>Vele andere organismen, functie of gevaar nog deels onduidelijk</a:t>
            </a:r>
            <a:endParaRPr lang="nl-NL" dirty="0"/>
          </a:p>
        </p:txBody>
      </p:sp>
    </p:spTree>
    <p:custDataLst>
      <p:tags r:id="rId1"/>
    </p:custDataLst>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91642" y="230188"/>
            <a:ext cx="8442796" cy="840125"/>
          </a:xfrm>
        </p:spPr>
        <p:txBody>
          <a:bodyPr/>
          <a:lstStyle/>
          <a:p>
            <a:r>
              <a:rPr lang="nl-NL" dirty="0" smtClean="0"/>
              <a:t>TBE verspreiding in Europa</a:t>
            </a:r>
            <a:endParaRPr lang="nl-NL" dirty="0"/>
          </a:p>
        </p:txBody>
      </p:sp>
      <p:pic>
        <p:nvPicPr>
          <p:cNvPr id="1358850" name="Picture 2"/>
          <p:cNvPicPr>
            <a:picLocks noChangeAspect="1" noChangeArrowheads="1"/>
          </p:cNvPicPr>
          <p:nvPr/>
        </p:nvPicPr>
        <p:blipFill>
          <a:blip r:embed="rId4" cstate="screen"/>
          <a:srcRect/>
          <a:stretch>
            <a:fillRect/>
          </a:stretch>
        </p:blipFill>
        <p:spPr bwMode="auto">
          <a:xfrm>
            <a:off x="5" y="1053883"/>
            <a:ext cx="9144000" cy="5804117"/>
          </a:xfrm>
          <a:prstGeom prst="rect">
            <a:avLst/>
          </a:prstGeom>
          <a:noFill/>
          <a:ln w="9525">
            <a:noFill/>
            <a:miter lim="800000"/>
            <a:headEnd/>
            <a:tailEnd/>
          </a:ln>
        </p:spPr>
      </p:pic>
      <p:sp>
        <p:nvSpPr>
          <p:cNvPr id="5" name="Tekstvak 4"/>
          <p:cNvSpPr txBox="1"/>
          <p:nvPr/>
        </p:nvSpPr>
        <p:spPr>
          <a:xfrm>
            <a:off x="7552795" y="6555288"/>
            <a:ext cx="1591205" cy="302712"/>
          </a:xfrm>
          <a:prstGeom prst="rect">
            <a:avLst/>
          </a:prstGeom>
          <a:solidFill>
            <a:schemeClr val="accent3"/>
          </a:solidFill>
        </p:spPr>
        <p:txBody>
          <a:bodyPr wrap="none" rtlCol="0">
            <a:spAutoFit/>
          </a:bodyPr>
          <a:lstStyle/>
          <a:p>
            <a:pPr>
              <a:lnSpc>
                <a:spcPts val="1800"/>
              </a:lnSpc>
            </a:pPr>
            <a:r>
              <a:rPr lang="nl-NL" sz="1400" dirty="0" err="1" smtClean="0">
                <a:latin typeface="Verdana" pitchFamily="34" charset="0"/>
              </a:rPr>
              <a:t>www.zecken.de</a:t>
            </a:r>
            <a:endParaRPr lang="nl-NL" sz="1400" dirty="0" smtClean="0">
              <a:latin typeface="Verdana" pitchFamily="34" charset="0"/>
            </a:endParaRPr>
          </a:p>
        </p:txBody>
      </p:sp>
    </p:spTree>
    <p:custDataLst>
      <p:tags r:id="rId1"/>
    </p:custDataLst>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p:blipFill>
        <p:spPr bwMode="auto">
          <a:xfrm>
            <a:off x="611560" y="997992"/>
            <a:ext cx="3619500" cy="5167312"/>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kstvak 3"/>
          <p:cNvSpPr txBox="1"/>
          <p:nvPr/>
        </p:nvSpPr>
        <p:spPr>
          <a:xfrm>
            <a:off x="4321968" y="1714500"/>
            <a:ext cx="4714527" cy="4154984"/>
          </a:xfrm>
          <a:prstGeom prst="rect">
            <a:avLst/>
          </a:prstGeom>
          <a:noFill/>
        </p:spPr>
        <p:txBody>
          <a:bodyPr wrap="square">
            <a:spAutoFit/>
          </a:bodyPr>
          <a:lstStyle/>
          <a:p>
            <a:pPr>
              <a:defRPr/>
            </a:pPr>
            <a:r>
              <a:rPr lang="nl-NL" sz="2400" b="0" i="0" u="none" dirty="0" smtClean="0">
                <a:latin typeface="Arial" pitchFamily="34" charset="0"/>
                <a:cs typeface="Arial" pitchFamily="34" charset="0"/>
              </a:rPr>
              <a:t>798 enquêtes</a:t>
            </a:r>
          </a:p>
          <a:p>
            <a:pPr marL="182563" indent="-182563">
              <a:buFont typeface="Arial" pitchFamily="34" charset="0"/>
              <a:buChar char="•"/>
              <a:defRPr/>
            </a:pPr>
            <a:r>
              <a:rPr lang="nl-NL" sz="2400" b="0" i="0" u="none" dirty="0" smtClean="0">
                <a:latin typeface="Arial" pitchFamily="34" charset="0"/>
                <a:cs typeface="Arial" pitchFamily="34" charset="0"/>
              </a:rPr>
              <a:t>Iets meer dan de helft loopt risico op tekenbeten tijdens het werk.</a:t>
            </a:r>
          </a:p>
          <a:p>
            <a:pPr marL="182563" indent="-182563">
              <a:buFont typeface="Arial" pitchFamily="34" charset="0"/>
              <a:buChar char="•"/>
              <a:defRPr/>
            </a:pPr>
            <a:r>
              <a:rPr lang="nl-NL" sz="2400" b="0" i="0" u="none" dirty="0" smtClean="0">
                <a:latin typeface="Arial" pitchFamily="34" charset="0"/>
                <a:cs typeface="Arial" pitchFamily="34" charset="0"/>
              </a:rPr>
              <a:t>Grootste risico tijdens boomverzorging en de aanleg en onderhoud van parken, plantsoenen en groenstroken.</a:t>
            </a:r>
          </a:p>
          <a:p>
            <a:pPr marL="182563" indent="-182563">
              <a:buFont typeface="Arial" pitchFamily="34" charset="0"/>
              <a:buChar char="•"/>
              <a:defRPr/>
            </a:pPr>
            <a:r>
              <a:rPr lang="nl-NL" sz="2400" b="0" i="0" u="none" dirty="0" smtClean="0">
                <a:latin typeface="Arial" pitchFamily="34" charset="0"/>
                <a:cs typeface="Arial" pitchFamily="34" charset="0"/>
              </a:rPr>
              <a:t>38 procent meldt afspraken op het werk voor preventie.</a:t>
            </a:r>
          </a:p>
          <a:p>
            <a:pPr>
              <a:defRPr/>
            </a:pPr>
            <a:endParaRPr lang="nl-NL" sz="2400" b="0" i="0" u="none" dirty="0">
              <a:latin typeface="Arial" pitchFamily="34" charset="0"/>
              <a:cs typeface="Arial" pitchFamily="34" charset="0"/>
            </a:endParaRPr>
          </a:p>
        </p:txBody>
      </p:sp>
      <p:sp>
        <p:nvSpPr>
          <p:cNvPr id="7" name="Titel 6"/>
          <p:cNvSpPr>
            <a:spLocks noGrp="1"/>
          </p:cNvSpPr>
          <p:nvPr>
            <p:ph type="title"/>
          </p:nvPr>
        </p:nvSpPr>
        <p:spPr>
          <a:xfrm>
            <a:off x="491642" y="230188"/>
            <a:ext cx="8442796" cy="791650"/>
          </a:xfrm>
        </p:spPr>
        <p:txBody>
          <a:bodyPr/>
          <a:lstStyle/>
          <a:p>
            <a:r>
              <a:rPr lang="nl-NL" dirty="0" smtClean="0"/>
              <a:t>Risico’s bij hoveniers en groenvoorziening</a:t>
            </a:r>
            <a:endParaRPr lang="nl-NL" dirty="0"/>
          </a:p>
        </p:txBody>
      </p:sp>
    </p:spTree>
    <p:custDataLst>
      <p:tags r:id="rId1"/>
    </p:custDataLst>
    <p:extLst>
      <p:ext uri="{BB962C8B-B14F-4D97-AF65-F5344CB8AC3E}">
        <p14:creationId xmlns:p14="http://schemas.microsoft.com/office/powerpoint/2010/main" val="4055567187"/>
      </p:ext>
    </p:extLst>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kstvak 3"/>
          <p:cNvSpPr txBox="1"/>
          <p:nvPr/>
        </p:nvSpPr>
        <p:spPr>
          <a:xfrm>
            <a:off x="142874" y="1196752"/>
            <a:ext cx="7172325" cy="5324535"/>
          </a:xfrm>
          <a:prstGeom prst="rect">
            <a:avLst/>
          </a:prstGeom>
          <a:noFill/>
        </p:spPr>
        <p:txBody>
          <a:bodyPr wrap="square">
            <a:spAutoFit/>
          </a:bodyPr>
          <a:lstStyle/>
          <a:p>
            <a:pPr marL="457200" indent="-457200">
              <a:buFont typeface="+mj-lt"/>
              <a:buAutoNum type="arabicPeriod"/>
              <a:defRPr/>
            </a:pPr>
            <a:r>
              <a:rPr lang="nl-NL" sz="2000" i="0" u="none" dirty="0" smtClean="0">
                <a:latin typeface="Arial" pitchFamily="34" charset="0"/>
                <a:cs typeface="Arial" pitchFamily="34" charset="0"/>
              </a:rPr>
              <a:t>Blijf zoveel mogelijk op de paden en vermijd dichte begroeiing (gras/bosbes/varens) en struikgewas.</a:t>
            </a:r>
          </a:p>
          <a:p>
            <a:pPr marL="457200" indent="-457200">
              <a:buFont typeface="+mj-lt"/>
              <a:buAutoNum type="arabicPeriod"/>
              <a:defRPr/>
            </a:pPr>
            <a:r>
              <a:rPr lang="nl-NL" sz="2000" dirty="0" smtClean="0">
                <a:latin typeface="Arial" pitchFamily="34" charset="0"/>
                <a:cs typeface="Arial" pitchFamily="34" charset="0"/>
              </a:rPr>
              <a:t>Draag dichte schoenen, lange mouwen en een lange broek. Stop broekspijpen in de sokken. Op lichte kleding zijn teken beter te zien.</a:t>
            </a:r>
          </a:p>
          <a:p>
            <a:pPr marL="457200" indent="-457200">
              <a:buFont typeface="+mj-lt"/>
              <a:buAutoNum type="arabicPeriod"/>
              <a:defRPr/>
            </a:pPr>
            <a:r>
              <a:rPr lang="nl-NL" sz="2000" i="0" u="none" dirty="0" smtClean="0">
                <a:latin typeface="Arial" pitchFamily="34" charset="0"/>
                <a:cs typeface="Arial" pitchFamily="34" charset="0"/>
              </a:rPr>
              <a:t>Controleer jezelf op een tekenbeet nadat je in het groen bent geweest.</a:t>
            </a:r>
          </a:p>
          <a:p>
            <a:pPr marL="457200" indent="-457200">
              <a:buFont typeface="+mj-lt"/>
              <a:buAutoNum type="arabicPeriod"/>
              <a:defRPr/>
            </a:pPr>
            <a:r>
              <a:rPr lang="nl-NL" sz="2000" dirty="0" smtClean="0">
                <a:latin typeface="Arial" pitchFamily="34" charset="0"/>
                <a:cs typeface="Arial" pitchFamily="34" charset="0"/>
              </a:rPr>
              <a:t>Verwijder eventuele teken zo snel mogelijk.</a:t>
            </a:r>
          </a:p>
          <a:p>
            <a:pPr marL="457200" indent="-457200">
              <a:buFont typeface="+mj-lt"/>
              <a:buAutoNum type="arabicPeriod"/>
              <a:defRPr/>
            </a:pPr>
            <a:r>
              <a:rPr lang="nl-NL" sz="2000" i="0" u="none" dirty="0" smtClean="0">
                <a:latin typeface="Arial" pitchFamily="34" charset="0"/>
                <a:cs typeface="Arial" pitchFamily="34" charset="0"/>
              </a:rPr>
              <a:t>Noteer de datum en plaats van de tekenbeet in je agenda en hou de plaats van de beet nog twee tot drie maanden in de gaten.</a:t>
            </a:r>
          </a:p>
          <a:p>
            <a:pPr marL="457200" indent="-457200">
              <a:buFont typeface="+mj-lt"/>
              <a:buAutoNum type="arabicPeriod"/>
              <a:defRPr/>
            </a:pPr>
            <a:r>
              <a:rPr lang="nl-NL" sz="2000" dirty="0" smtClean="0">
                <a:latin typeface="Arial" pitchFamily="34" charset="0"/>
                <a:cs typeface="Arial" pitchFamily="34" charset="0"/>
              </a:rPr>
              <a:t>Draag kleding die is geïmpregneerd met het insectenwerend middel </a:t>
            </a:r>
            <a:r>
              <a:rPr lang="nl-NL" sz="2000" dirty="0" err="1" smtClean="0">
                <a:latin typeface="Arial" pitchFamily="34" charset="0"/>
                <a:cs typeface="Arial" pitchFamily="34" charset="0"/>
              </a:rPr>
              <a:t>Permetrine</a:t>
            </a:r>
            <a:r>
              <a:rPr lang="nl-NL" sz="2000" dirty="0" smtClean="0">
                <a:latin typeface="Arial" pitchFamily="34" charset="0"/>
                <a:cs typeface="Arial" pitchFamily="34" charset="0"/>
              </a:rPr>
              <a:t>.</a:t>
            </a:r>
          </a:p>
          <a:p>
            <a:pPr marL="457200" indent="-457200">
              <a:buFont typeface="+mj-lt"/>
              <a:buAutoNum type="arabicPeriod"/>
              <a:defRPr/>
            </a:pPr>
            <a:r>
              <a:rPr lang="nl-NL" sz="2000" dirty="0" smtClean="0">
                <a:latin typeface="Arial" pitchFamily="34" charset="0"/>
                <a:cs typeface="Arial" pitchFamily="34" charset="0"/>
              </a:rPr>
              <a:t>Spuit je kleding in met DEET (</a:t>
            </a:r>
            <a:r>
              <a:rPr lang="nl-NL" sz="2000" dirty="0" err="1" smtClean="0">
                <a:latin typeface="Arial" pitchFamily="34" charset="0"/>
                <a:cs typeface="Arial" pitchFamily="34" charset="0"/>
              </a:rPr>
              <a:t>diethyltoluamide</a:t>
            </a:r>
            <a:r>
              <a:rPr lang="nl-NL" sz="2000" dirty="0" smtClean="0">
                <a:latin typeface="Arial" pitchFamily="34" charset="0"/>
                <a:cs typeface="Arial" pitchFamily="34" charset="0"/>
              </a:rPr>
              <a:t>) met een minimum concentratie van 30% en smeer de onbedekte huid in met DEET. </a:t>
            </a:r>
          </a:p>
          <a:p>
            <a:pPr marL="457200" indent="-457200">
              <a:buFont typeface="+mj-lt"/>
              <a:buAutoNum type="arabicPeriod"/>
              <a:defRPr/>
            </a:pPr>
            <a:endParaRPr lang="nl-NL" sz="2000" b="0" i="0" u="none" dirty="0" smtClean="0">
              <a:latin typeface="Arial" pitchFamily="34" charset="0"/>
              <a:cs typeface="Arial" pitchFamily="34" charset="0"/>
            </a:endParaRPr>
          </a:p>
        </p:txBody>
      </p:sp>
      <p:sp>
        <p:nvSpPr>
          <p:cNvPr id="7" name="Titel 6"/>
          <p:cNvSpPr>
            <a:spLocks noGrp="1"/>
          </p:cNvSpPr>
          <p:nvPr>
            <p:ph type="title"/>
          </p:nvPr>
        </p:nvSpPr>
        <p:spPr>
          <a:xfrm>
            <a:off x="491642" y="230188"/>
            <a:ext cx="8442796" cy="791650"/>
          </a:xfrm>
        </p:spPr>
        <p:txBody>
          <a:bodyPr/>
          <a:lstStyle/>
          <a:p>
            <a:r>
              <a:rPr lang="nl-NL" dirty="0" smtClean="0"/>
              <a:t>Persoonlijke bescherming</a:t>
            </a:r>
            <a:endParaRPr lang="nl-NL" dirty="0"/>
          </a:p>
        </p:txBody>
      </p:sp>
      <p:pic>
        <p:nvPicPr>
          <p:cNvPr id="8" name="Picture 1" descr="F:\Films\8-9-2008\20080906153746(1).jp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7353300" y="1009650"/>
            <a:ext cx="1790700" cy="5143500"/>
          </a:xfrm>
          <a:prstGeom prst="rect">
            <a:avLst/>
          </a:prstGeom>
          <a:noFill/>
        </p:spPr>
      </p:pic>
    </p:spTree>
    <p:custDataLst>
      <p:tags r:id="rId1"/>
    </p:custDataLst>
    <p:extLst>
      <p:ext uri="{BB962C8B-B14F-4D97-AF65-F5344CB8AC3E}">
        <p14:creationId xmlns:p14="http://schemas.microsoft.com/office/powerpoint/2010/main" val="3739171459"/>
      </p:ext>
    </p:extLst>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Afbeelding Downloadcente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0" y="857250"/>
            <a:ext cx="5857875" cy="3589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9" name="Picture 4" descr="Afbeelding Downloadcente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0" y="4429125"/>
            <a:ext cx="9144000" cy="181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0" name="Picture 6" descr="Afbeelding Downloadcenter"/>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6072188" y="857250"/>
            <a:ext cx="2928937" cy="3571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itel 5"/>
          <p:cNvSpPr>
            <a:spLocks noGrp="1"/>
          </p:cNvSpPr>
          <p:nvPr>
            <p:ph type="title"/>
          </p:nvPr>
        </p:nvSpPr>
        <p:spPr>
          <a:xfrm>
            <a:off x="185980" y="230189"/>
            <a:ext cx="8748458" cy="498232"/>
          </a:xfrm>
        </p:spPr>
        <p:txBody>
          <a:bodyPr/>
          <a:lstStyle/>
          <a:p>
            <a:r>
              <a:rPr lang="nl-NL" dirty="0" smtClean="0"/>
              <a:t>Preventie is mogelijk maar kennis ontbreekt</a:t>
            </a:r>
            <a:endParaRPr lang="nl-NL" dirty="0"/>
          </a:p>
        </p:txBody>
      </p:sp>
    </p:spTree>
    <p:custDataLst>
      <p:tags r:id="rId1"/>
    </p:custDataLst>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1" name="Picture 4"/>
          <p:cNvPicPr>
            <a:picLocks noChangeAspect="1" noChangeArrowheads="1"/>
          </p:cNvPicPr>
          <p:nvPr/>
        </p:nvPicPr>
        <p:blipFill>
          <a:blip r:embed="rId4" cstate="screen"/>
          <a:srcRect/>
          <a:stretch>
            <a:fillRect/>
          </a:stretch>
        </p:blipFill>
        <p:spPr bwMode="auto">
          <a:xfrm>
            <a:off x="611188" y="1076106"/>
            <a:ext cx="7866385" cy="5146894"/>
          </a:xfrm>
          <a:prstGeom prst="rect">
            <a:avLst/>
          </a:prstGeom>
          <a:noFill/>
          <a:ln w="9525">
            <a:noFill/>
            <a:miter lim="800000"/>
            <a:headEnd/>
            <a:tailEnd/>
          </a:ln>
        </p:spPr>
      </p:pic>
      <p:sp>
        <p:nvSpPr>
          <p:cNvPr id="4" name="Titel 3"/>
          <p:cNvSpPr>
            <a:spLocks noGrp="1"/>
          </p:cNvSpPr>
          <p:nvPr>
            <p:ph type="title"/>
          </p:nvPr>
        </p:nvSpPr>
        <p:spPr>
          <a:xfrm>
            <a:off x="491642" y="230188"/>
            <a:ext cx="8442796" cy="791650"/>
          </a:xfrm>
        </p:spPr>
        <p:txBody>
          <a:bodyPr/>
          <a:lstStyle/>
          <a:p>
            <a:r>
              <a:rPr lang="nl-NL" dirty="0" smtClean="0"/>
              <a:t>Omgeving waar mensen gebeten worden</a:t>
            </a:r>
            <a:endParaRPr lang="nl-NL" dirty="0"/>
          </a:p>
        </p:txBody>
      </p:sp>
    </p:spTree>
    <p:custDataLst>
      <p:tags r:id="rId1"/>
    </p:custDataLst>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5" name="Picture 5"/>
          <p:cNvPicPr>
            <a:picLocks noChangeAspect="1" noChangeArrowheads="1"/>
          </p:cNvPicPr>
          <p:nvPr/>
        </p:nvPicPr>
        <p:blipFill>
          <a:blip r:embed="rId4" cstate="screen"/>
          <a:srcRect/>
          <a:stretch>
            <a:fillRect/>
          </a:stretch>
        </p:blipFill>
        <p:spPr bwMode="auto">
          <a:xfrm>
            <a:off x="611188" y="1115878"/>
            <a:ext cx="7746785" cy="5067435"/>
          </a:xfrm>
          <a:prstGeom prst="rect">
            <a:avLst/>
          </a:prstGeom>
          <a:noFill/>
          <a:ln w="9525">
            <a:noFill/>
            <a:miter lim="800000"/>
            <a:headEnd/>
            <a:tailEnd/>
          </a:ln>
        </p:spPr>
      </p:pic>
      <p:sp>
        <p:nvSpPr>
          <p:cNvPr id="4" name="Titel 3"/>
          <p:cNvSpPr>
            <a:spLocks noGrp="1"/>
          </p:cNvSpPr>
          <p:nvPr>
            <p:ph type="title"/>
          </p:nvPr>
        </p:nvSpPr>
        <p:spPr>
          <a:xfrm>
            <a:off x="491642" y="230188"/>
            <a:ext cx="8442796" cy="791650"/>
          </a:xfrm>
        </p:spPr>
        <p:txBody>
          <a:bodyPr/>
          <a:lstStyle/>
          <a:p>
            <a:r>
              <a:rPr lang="nl-NL" dirty="0" smtClean="0"/>
              <a:t>Percentage tekenbeten per activiteit</a:t>
            </a:r>
            <a:endParaRPr lang="nl-NL" dirty="0"/>
          </a:p>
        </p:txBody>
      </p:sp>
    </p:spTree>
    <p:custDataLst>
      <p:tags r:id="rId1"/>
    </p:custDataLst>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endParaRPr lang="nl-NL"/>
          </a:p>
        </p:txBody>
      </p:sp>
      <p:pic>
        <p:nvPicPr>
          <p:cNvPr id="1410050" name="Picture 2" descr="F:\Films\Fotos Arnold en Wichertje\2012-05-20 Arnold van Vliet\Arnold van Vliet 170.JP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0" y="0"/>
            <a:ext cx="9144000" cy="6858000"/>
          </a:xfrm>
          <a:prstGeom prst="rect">
            <a:avLst/>
          </a:prstGeom>
          <a:noFill/>
        </p:spPr>
      </p:pic>
    </p:spTree>
    <p:custDataLst>
      <p:tags r:id="rId1"/>
    </p:custDataLst>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1" name="Picture 4"/>
          <p:cNvPicPr>
            <a:picLocks noChangeAspect="1" noChangeArrowheads="1"/>
          </p:cNvPicPr>
          <p:nvPr/>
        </p:nvPicPr>
        <p:blipFill>
          <a:blip r:embed="rId4" cstate="screen"/>
          <a:srcRect/>
          <a:stretch>
            <a:fillRect/>
          </a:stretch>
        </p:blipFill>
        <p:spPr bwMode="auto">
          <a:xfrm>
            <a:off x="539750" y="1098504"/>
            <a:ext cx="7844833" cy="5132434"/>
          </a:xfrm>
          <a:prstGeom prst="rect">
            <a:avLst/>
          </a:prstGeom>
          <a:noFill/>
          <a:ln w="9525">
            <a:noFill/>
            <a:miter lim="800000"/>
            <a:headEnd/>
            <a:tailEnd/>
          </a:ln>
        </p:spPr>
      </p:pic>
      <p:sp>
        <p:nvSpPr>
          <p:cNvPr id="4" name="Titel 3"/>
          <p:cNvSpPr>
            <a:spLocks noGrp="1"/>
          </p:cNvSpPr>
          <p:nvPr>
            <p:ph type="title"/>
          </p:nvPr>
        </p:nvSpPr>
        <p:spPr>
          <a:xfrm>
            <a:off x="491642" y="230188"/>
            <a:ext cx="8442796" cy="791650"/>
          </a:xfrm>
        </p:spPr>
        <p:txBody>
          <a:bodyPr/>
          <a:lstStyle/>
          <a:p>
            <a:r>
              <a:rPr lang="nl-NL" dirty="0" smtClean="0"/>
              <a:t>Leeftijd van de mensen die gebeten zijn</a:t>
            </a:r>
            <a:endParaRPr lang="nl-NL" dirty="0"/>
          </a:p>
        </p:txBody>
      </p:sp>
    </p:spTree>
    <p:custDataLst>
      <p:tags r:id="rId1"/>
    </p:custDataLst>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971550" y="1084880"/>
            <a:ext cx="7632555" cy="49984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itel 3"/>
          <p:cNvSpPr>
            <a:spLocks noGrp="1"/>
          </p:cNvSpPr>
          <p:nvPr>
            <p:ph type="title"/>
          </p:nvPr>
        </p:nvSpPr>
        <p:spPr>
          <a:xfrm>
            <a:off x="491642" y="230188"/>
            <a:ext cx="8442796" cy="791650"/>
          </a:xfrm>
        </p:spPr>
        <p:txBody>
          <a:bodyPr/>
          <a:lstStyle/>
          <a:p>
            <a:r>
              <a:rPr lang="nl-NL" dirty="0" smtClean="0"/>
              <a:t>Relatie tussen leeftijd en omgeving</a:t>
            </a:r>
            <a:endParaRPr lang="nl-NL" dirty="0"/>
          </a:p>
        </p:txBody>
      </p:sp>
    </p:spTree>
    <p:custDataLst>
      <p:tags r:id="rId1"/>
    </p:custDataLst>
    <p:extLst>
      <p:ext uri="{BB962C8B-B14F-4D97-AF65-F5344CB8AC3E}">
        <p14:creationId xmlns:p14="http://schemas.microsoft.com/office/powerpoint/2010/main" val="3634361448"/>
      </p:ext>
    </p:extLst>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3" name="Picture 4"/>
          <p:cNvPicPr>
            <a:picLocks noChangeAspect="1" noChangeArrowheads="1"/>
          </p:cNvPicPr>
          <p:nvPr/>
        </p:nvPicPr>
        <p:blipFill>
          <a:blip r:embed="rId4" cstate="screen"/>
          <a:srcRect/>
          <a:stretch>
            <a:fillRect/>
          </a:stretch>
        </p:blipFill>
        <p:spPr bwMode="auto">
          <a:xfrm>
            <a:off x="755651" y="1127850"/>
            <a:ext cx="7566940" cy="4955449"/>
          </a:xfrm>
          <a:prstGeom prst="rect">
            <a:avLst/>
          </a:prstGeom>
          <a:noFill/>
          <a:ln w="9525">
            <a:noFill/>
            <a:miter lim="800000"/>
            <a:headEnd/>
            <a:tailEnd/>
          </a:ln>
        </p:spPr>
      </p:pic>
      <p:sp>
        <p:nvSpPr>
          <p:cNvPr id="4" name="Titel 3"/>
          <p:cNvSpPr>
            <a:spLocks noGrp="1"/>
          </p:cNvSpPr>
          <p:nvPr>
            <p:ph type="title"/>
          </p:nvPr>
        </p:nvSpPr>
        <p:spPr>
          <a:xfrm>
            <a:off x="491642" y="230188"/>
            <a:ext cx="8442796" cy="791650"/>
          </a:xfrm>
        </p:spPr>
        <p:txBody>
          <a:bodyPr/>
          <a:lstStyle/>
          <a:p>
            <a:r>
              <a:rPr lang="nl-NL" dirty="0" smtClean="0"/>
              <a:t>Dag van de week</a:t>
            </a:r>
            <a:endParaRPr lang="nl-NL" dirty="0"/>
          </a:p>
        </p:txBody>
      </p:sp>
    </p:spTree>
    <p:custDataLst>
      <p:tags r:id="rId1"/>
    </p:custDataLst>
  </p:cSld>
  <p:clrMapOvr>
    <a:masterClrMapping/>
  </p:clrMapOv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kstvak 3"/>
          <p:cNvSpPr txBox="1"/>
          <p:nvPr/>
        </p:nvSpPr>
        <p:spPr>
          <a:xfrm>
            <a:off x="142875" y="1196752"/>
            <a:ext cx="6552393" cy="1200329"/>
          </a:xfrm>
          <a:prstGeom prst="rect">
            <a:avLst/>
          </a:prstGeom>
          <a:noFill/>
        </p:spPr>
        <p:txBody>
          <a:bodyPr wrap="square">
            <a:spAutoFit/>
          </a:bodyPr>
          <a:lstStyle/>
          <a:p>
            <a:pPr marL="182563" indent="-182563">
              <a:buFont typeface="Arial" pitchFamily="34" charset="0"/>
              <a:buChar char="•"/>
              <a:defRPr/>
            </a:pPr>
            <a:r>
              <a:rPr lang="nl-NL" sz="2400" i="0" u="none" dirty="0" smtClean="0">
                <a:latin typeface="Arial" pitchFamily="34" charset="0"/>
                <a:cs typeface="Arial" pitchFamily="34" charset="0"/>
              </a:rPr>
              <a:t>Gebruik chemische middelen</a:t>
            </a:r>
          </a:p>
          <a:p>
            <a:pPr marL="182563" indent="-182563">
              <a:buFont typeface="Arial" pitchFamily="34" charset="0"/>
              <a:buChar char="•"/>
              <a:defRPr/>
            </a:pPr>
            <a:r>
              <a:rPr lang="nl-NL" sz="2400" i="0" u="none" dirty="0" smtClean="0">
                <a:latin typeface="Arial" pitchFamily="34" charset="0"/>
                <a:cs typeface="Arial" pitchFamily="34" charset="0"/>
              </a:rPr>
              <a:t>Via gastheren</a:t>
            </a:r>
          </a:p>
          <a:p>
            <a:pPr marL="182563" indent="-182563">
              <a:buFont typeface="Arial" pitchFamily="34" charset="0"/>
              <a:buChar char="•"/>
              <a:defRPr/>
            </a:pPr>
            <a:r>
              <a:rPr lang="nl-NL" sz="2400" dirty="0" smtClean="0">
                <a:latin typeface="Arial" pitchFamily="34" charset="0"/>
                <a:cs typeface="Arial" pitchFamily="34" charset="0"/>
              </a:rPr>
              <a:t>Via aanpassing leefomgeving teek</a:t>
            </a:r>
            <a:endParaRPr lang="nl-NL" sz="2400" b="0" i="0" u="none" dirty="0">
              <a:latin typeface="Arial" pitchFamily="34" charset="0"/>
              <a:cs typeface="Arial" pitchFamily="34" charset="0"/>
            </a:endParaRPr>
          </a:p>
        </p:txBody>
      </p:sp>
      <p:sp>
        <p:nvSpPr>
          <p:cNvPr id="7" name="Titel 6"/>
          <p:cNvSpPr>
            <a:spLocks noGrp="1"/>
          </p:cNvSpPr>
          <p:nvPr>
            <p:ph type="title"/>
          </p:nvPr>
        </p:nvSpPr>
        <p:spPr>
          <a:xfrm>
            <a:off x="491642" y="230188"/>
            <a:ext cx="8442796" cy="840125"/>
          </a:xfrm>
        </p:spPr>
        <p:txBody>
          <a:bodyPr/>
          <a:lstStyle/>
          <a:p>
            <a:r>
              <a:rPr lang="nl-NL" dirty="0" smtClean="0"/>
              <a:t>Preventie: Bestrijding van teken</a:t>
            </a:r>
            <a:endParaRPr lang="nl-NL" dirty="0"/>
          </a:p>
        </p:txBody>
      </p:sp>
    </p:spTree>
    <p:custDataLst>
      <p:tags r:id="rId1"/>
    </p:custDataLst>
    <p:extLst>
      <p:ext uri="{BB962C8B-B14F-4D97-AF65-F5344CB8AC3E}">
        <p14:creationId xmlns:p14="http://schemas.microsoft.com/office/powerpoint/2010/main" val="3739171459"/>
      </p:ext>
    </p:extLst>
  </p:cSld>
  <p:clrMapOvr>
    <a:masterClrMapping/>
  </p:clrMapOv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1765" name="Picture 5" descr="Plastic4poster"/>
          <p:cNvPicPr>
            <a:picLocks noChangeAspect="1" noChangeArrowheads="1"/>
          </p:cNvPicPr>
          <p:nvPr/>
        </p:nvPicPr>
        <p:blipFill>
          <a:blip r:embed="rId4" cstate="screen"/>
          <a:srcRect/>
          <a:stretch>
            <a:fillRect/>
          </a:stretch>
        </p:blipFill>
        <p:spPr bwMode="auto">
          <a:xfrm>
            <a:off x="343813" y="1478776"/>
            <a:ext cx="4000500" cy="2571750"/>
          </a:xfrm>
          <a:prstGeom prst="rect">
            <a:avLst/>
          </a:prstGeom>
          <a:noFill/>
          <a:ln w="9525">
            <a:solidFill>
              <a:schemeClr val="tx1"/>
            </a:solidFill>
            <a:miter lim="800000"/>
            <a:headEnd/>
            <a:tailEnd/>
          </a:ln>
        </p:spPr>
      </p:pic>
      <p:pic>
        <p:nvPicPr>
          <p:cNvPr id="501766" name="Picture 6" descr="Deer4-poster"/>
          <p:cNvPicPr>
            <a:picLocks noChangeAspect="1" noChangeArrowheads="1"/>
          </p:cNvPicPr>
          <p:nvPr/>
        </p:nvPicPr>
        <p:blipFill>
          <a:blip r:embed="rId5" cstate="screen"/>
          <a:srcRect/>
          <a:stretch>
            <a:fillRect/>
          </a:stretch>
        </p:blipFill>
        <p:spPr bwMode="auto">
          <a:xfrm>
            <a:off x="4664988" y="1478776"/>
            <a:ext cx="4000500" cy="2571750"/>
          </a:xfrm>
          <a:prstGeom prst="rect">
            <a:avLst/>
          </a:prstGeom>
          <a:noFill/>
          <a:ln w="9525">
            <a:solidFill>
              <a:schemeClr val="tx1"/>
            </a:solidFill>
            <a:miter lim="800000"/>
            <a:headEnd/>
            <a:tailEnd/>
          </a:ln>
        </p:spPr>
      </p:pic>
      <p:sp>
        <p:nvSpPr>
          <p:cNvPr id="501769" name="Text Box 9"/>
          <p:cNvSpPr txBox="1">
            <a:spLocks noChangeArrowheads="1"/>
          </p:cNvSpPr>
          <p:nvPr/>
        </p:nvSpPr>
        <p:spPr bwMode="auto">
          <a:xfrm>
            <a:off x="343813" y="4287063"/>
            <a:ext cx="5510213" cy="457200"/>
          </a:xfrm>
          <a:prstGeom prst="rect">
            <a:avLst/>
          </a:prstGeom>
          <a:noFill/>
          <a:ln w="9525">
            <a:noFill/>
            <a:miter lim="800000"/>
            <a:headEnd/>
            <a:tailEnd/>
          </a:ln>
          <a:effectLst/>
        </p:spPr>
        <p:txBody>
          <a:bodyPr>
            <a:spAutoFit/>
          </a:bodyPr>
          <a:lstStyle/>
          <a:p>
            <a:pPr>
              <a:spcBef>
                <a:spcPct val="50000"/>
              </a:spcBef>
            </a:pPr>
            <a:r>
              <a:rPr lang="nl-NL" sz="2400" i="0" u="none"/>
              <a:t>Afschieten herten (“elemination”)</a:t>
            </a:r>
          </a:p>
        </p:txBody>
      </p:sp>
      <p:sp>
        <p:nvSpPr>
          <p:cNvPr id="501770" name="Text Box 10"/>
          <p:cNvSpPr txBox="1">
            <a:spLocks noChangeArrowheads="1"/>
          </p:cNvSpPr>
          <p:nvPr/>
        </p:nvSpPr>
        <p:spPr bwMode="auto">
          <a:xfrm>
            <a:off x="343813" y="5222101"/>
            <a:ext cx="5510213" cy="457200"/>
          </a:xfrm>
          <a:prstGeom prst="rect">
            <a:avLst/>
          </a:prstGeom>
          <a:noFill/>
          <a:ln w="9525">
            <a:noFill/>
            <a:miter lim="800000"/>
            <a:headEnd/>
            <a:tailEnd/>
          </a:ln>
          <a:effectLst/>
        </p:spPr>
        <p:txBody>
          <a:bodyPr>
            <a:spAutoFit/>
          </a:bodyPr>
          <a:lstStyle/>
          <a:p>
            <a:pPr>
              <a:spcBef>
                <a:spcPct val="50000"/>
              </a:spcBef>
            </a:pPr>
            <a:r>
              <a:rPr lang="nl-NL" sz="2400" i="0" u="none"/>
              <a:t>Verbranden vegetatie</a:t>
            </a:r>
          </a:p>
        </p:txBody>
      </p:sp>
      <p:pic>
        <p:nvPicPr>
          <p:cNvPr id="501772" name="Picture 12" descr="Forest%20Fire%202"/>
          <p:cNvPicPr>
            <a:picLocks noChangeAspect="1" noChangeArrowheads="1"/>
          </p:cNvPicPr>
          <p:nvPr/>
        </p:nvPicPr>
        <p:blipFill>
          <a:blip r:embed="rId6" cstate="screen"/>
          <a:srcRect/>
          <a:stretch>
            <a:fillRect/>
          </a:stretch>
        </p:blipFill>
        <p:spPr bwMode="auto">
          <a:xfrm>
            <a:off x="5817513" y="4142601"/>
            <a:ext cx="1717675" cy="1728787"/>
          </a:xfrm>
          <a:prstGeom prst="rect">
            <a:avLst/>
          </a:prstGeom>
          <a:noFill/>
        </p:spPr>
      </p:pic>
      <p:sp>
        <p:nvSpPr>
          <p:cNvPr id="10" name="Titel 9"/>
          <p:cNvSpPr>
            <a:spLocks noGrp="1"/>
          </p:cNvSpPr>
          <p:nvPr>
            <p:ph type="title"/>
          </p:nvPr>
        </p:nvSpPr>
        <p:spPr>
          <a:xfrm>
            <a:off x="491642" y="230188"/>
            <a:ext cx="8442796" cy="791650"/>
          </a:xfrm>
        </p:spPr>
        <p:txBody>
          <a:bodyPr/>
          <a:lstStyle/>
          <a:p>
            <a:r>
              <a:rPr lang="nl-NL" dirty="0" smtClean="0"/>
              <a:t>Technieken vooral in de VS</a:t>
            </a:r>
            <a:endParaRPr lang="nl-NL" dirty="0"/>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0177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2788" name="Text Box 4"/>
          <p:cNvSpPr txBox="1">
            <a:spLocks noChangeArrowheads="1"/>
          </p:cNvSpPr>
          <p:nvPr/>
        </p:nvSpPr>
        <p:spPr bwMode="auto">
          <a:xfrm>
            <a:off x="250825" y="981075"/>
            <a:ext cx="6180972" cy="4585871"/>
          </a:xfrm>
          <a:prstGeom prst="rect">
            <a:avLst/>
          </a:prstGeom>
          <a:noFill/>
          <a:ln w="9525">
            <a:noFill/>
            <a:miter lim="800000"/>
            <a:headEnd/>
            <a:tailEnd/>
          </a:ln>
          <a:effectLst/>
        </p:spPr>
        <p:txBody>
          <a:bodyPr wrap="square">
            <a:spAutoFit/>
          </a:bodyPr>
          <a:lstStyle/>
          <a:p>
            <a:pPr marL="263525" indent="-263525">
              <a:lnSpc>
                <a:spcPct val="120000"/>
              </a:lnSpc>
              <a:spcBef>
                <a:spcPct val="50000"/>
              </a:spcBef>
              <a:buFontTx/>
              <a:buChar char="•"/>
            </a:pPr>
            <a:r>
              <a:rPr lang="nl-NL" sz="2400" i="0" u="none" dirty="0"/>
              <a:t> </a:t>
            </a:r>
            <a:r>
              <a:rPr lang="nl-NL" sz="2400" i="0" u="none" dirty="0" smtClean="0"/>
              <a:t>Vaccinatie </a:t>
            </a:r>
            <a:r>
              <a:rPr lang="nl-NL" sz="2400" i="0" u="none" dirty="0"/>
              <a:t>herten </a:t>
            </a:r>
            <a:r>
              <a:rPr lang="nl-NL" sz="2400" i="0" u="none" dirty="0" smtClean="0"/>
              <a:t>en </a:t>
            </a:r>
            <a:r>
              <a:rPr lang="nl-NL" sz="2400" i="0" u="none" dirty="0"/>
              <a:t>/ of knaagdieren</a:t>
            </a:r>
          </a:p>
          <a:p>
            <a:pPr marL="263525" indent="-263525">
              <a:lnSpc>
                <a:spcPct val="120000"/>
              </a:lnSpc>
              <a:spcBef>
                <a:spcPct val="50000"/>
              </a:spcBef>
              <a:buFontTx/>
              <a:buChar char="•"/>
            </a:pPr>
            <a:r>
              <a:rPr lang="nl-NL" sz="2400" i="0" u="none" dirty="0"/>
              <a:t> </a:t>
            </a:r>
            <a:r>
              <a:rPr lang="nl-NL" sz="2400" i="0" u="none" dirty="0" smtClean="0"/>
              <a:t>Verbreden </a:t>
            </a:r>
            <a:r>
              <a:rPr lang="nl-NL" sz="2400" i="0" u="none" dirty="0"/>
              <a:t>wandelpaden, aanpassen </a:t>
            </a:r>
            <a:r>
              <a:rPr lang="nl-NL" sz="2400" i="0" u="none" dirty="0" smtClean="0"/>
              <a:t>picknickplaatsen etc.</a:t>
            </a:r>
            <a:endParaRPr lang="nl-NL" sz="2400" i="0" u="none" dirty="0"/>
          </a:p>
          <a:p>
            <a:pPr marL="263525" indent="-263525">
              <a:lnSpc>
                <a:spcPct val="120000"/>
              </a:lnSpc>
              <a:spcBef>
                <a:spcPct val="50000"/>
              </a:spcBef>
              <a:buFontTx/>
              <a:buChar char="•"/>
            </a:pPr>
            <a:r>
              <a:rPr lang="nl-NL" sz="2400" i="0" u="none" dirty="0"/>
              <a:t> </a:t>
            </a:r>
            <a:r>
              <a:rPr lang="nl-NL" sz="2400" i="0" u="none" dirty="0" smtClean="0"/>
              <a:t>Biologische </a:t>
            </a:r>
            <a:r>
              <a:rPr lang="nl-NL" sz="2400" i="0" u="none" dirty="0"/>
              <a:t>bestrijding?</a:t>
            </a:r>
          </a:p>
          <a:p>
            <a:pPr marL="263525" indent="-263525">
              <a:lnSpc>
                <a:spcPct val="120000"/>
              </a:lnSpc>
              <a:spcBef>
                <a:spcPct val="50000"/>
              </a:spcBef>
              <a:buFontTx/>
              <a:buChar char="•"/>
            </a:pPr>
            <a:r>
              <a:rPr lang="nl-NL" sz="2400" i="0" u="none" dirty="0"/>
              <a:t> </a:t>
            </a:r>
            <a:r>
              <a:rPr lang="nl-NL" sz="2400" i="0" u="none" dirty="0" smtClean="0"/>
              <a:t>Afweermiddelen </a:t>
            </a:r>
            <a:r>
              <a:rPr lang="nl-NL" sz="2400" i="0" u="none" dirty="0"/>
              <a:t>(DEET</a:t>
            </a:r>
            <a:r>
              <a:rPr lang="nl-NL" sz="2400" i="0" u="none" dirty="0" smtClean="0"/>
              <a:t>, </a:t>
            </a:r>
            <a:r>
              <a:rPr lang="nl-NL" sz="2400" i="0" u="none" dirty="0" err="1" smtClean="0"/>
              <a:t>Permethrine</a:t>
            </a:r>
            <a:r>
              <a:rPr lang="nl-NL" sz="2400" i="0" u="none" dirty="0" smtClean="0"/>
              <a:t> (Wetgeving!)) eventueel </a:t>
            </a:r>
            <a:r>
              <a:rPr lang="nl-NL" sz="2400" i="0" u="none" dirty="0"/>
              <a:t>op herten of knaagdieren (rol vogels?)</a:t>
            </a:r>
          </a:p>
          <a:p>
            <a:pPr marL="263525" indent="-263525">
              <a:lnSpc>
                <a:spcPct val="120000"/>
              </a:lnSpc>
              <a:spcBef>
                <a:spcPct val="50000"/>
              </a:spcBef>
              <a:buFontTx/>
              <a:buChar char="•"/>
            </a:pPr>
            <a:r>
              <a:rPr lang="nl-NL" sz="3200" i="0" u="none" dirty="0"/>
              <a:t>VOORLICHTING!!</a:t>
            </a:r>
          </a:p>
        </p:txBody>
      </p:sp>
      <p:sp>
        <p:nvSpPr>
          <p:cNvPr id="5" name="Titel 4"/>
          <p:cNvSpPr>
            <a:spLocks noGrp="1"/>
          </p:cNvSpPr>
          <p:nvPr>
            <p:ph type="title"/>
          </p:nvPr>
        </p:nvSpPr>
        <p:spPr>
          <a:xfrm>
            <a:off x="491642" y="230188"/>
            <a:ext cx="8442796" cy="791650"/>
          </a:xfrm>
        </p:spPr>
        <p:txBody>
          <a:bodyPr/>
          <a:lstStyle/>
          <a:p>
            <a:r>
              <a:rPr lang="nl-NL" dirty="0" smtClean="0"/>
              <a:t>Preventie: meer realistisch voor Nederland</a:t>
            </a:r>
            <a:endParaRPr lang="nl-NL" dirty="0"/>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0278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02788">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02788">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02788">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02788">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7" name="Picture 3"/>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p:blipFill>
        <p:spPr bwMode="auto">
          <a:xfrm>
            <a:off x="-37563" y="849412"/>
            <a:ext cx="4506381" cy="30243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8" name="Picture 4"/>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4468818" y="849412"/>
            <a:ext cx="4711695" cy="30243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2"/>
          <p:cNvPicPr>
            <a:picLocks noChangeAspect="1" noChangeArrowheads="1"/>
          </p:cNvPicPr>
          <p:nvPr/>
        </p:nvPicPr>
        <p:blipFill rotWithShape="1">
          <a:blip r:embed="rId6" cstate="screen">
            <a:extLst>
              <a:ext uri="{28A0092B-C50C-407E-A947-70E740481C1C}">
                <a14:useLocalDpi xmlns:a14="http://schemas.microsoft.com/office/drawing/2010/main"/>
              </a:ext>
            </a:extLst>
          </a:blip>
          <a:srcRect/>
          <a:stretch/>
        </p:blipFill>
        <p:spPr bwMode="auto">
          <a:xfrm>
            <a:off x="0" y="3831391"/>
            <a:ext cx="4468817" cy="30444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9" name="Picture 5"/>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4470841" y="3824761"/>
            <a:ext cx="4673160" cy="30511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itel 7"/>
          <p:cNvSpPr>
            <a:spLocks noGrp="1"/>
          </p:cNvSpPr>
          <p:nvPr>
            <p:ph type="title"/>
          </p:nvPr>
        </p:nvSpPr>
        <p:spPr>
          <a:xfrm>
            <a:off x="491642" y="230188"/>
            <a:ext cx="8442796" cy="791650"/>
          </a:xfrm>
        </p:spPr>
        <p:txBody>
          <a:bodyPr/>
          <a:lstStyle/>
          <a:p>
            <a:r>
              <a:rPr lang="nl-NL" dirty="0" smtClean="0"/>
              <a:t>Mogelijke onderzoeken</a:t>
            </a:r>
            <a:endParaRPr lang="nl-NL" dirty="0"/>
          </a:p>
        </p:txBody>
      </p:sp>
    </p:spTree>
    <p:custDataLst>
      <p:tags r:id="rId1"/>
    </p:custDataLst>
    <p:extLst>
      <p:ext uri="{BB962C8B-B14F-4D97-AF65-F5344CB8AC3E}">
        <p14:creationId xmlns:p14="http://schemas.microsoft.com/office/powerpoint/2010/main" val="306342188"/>
      </p:ext>
    </p:extLst>
  </p:cSld>
  <p:clrMapOvr>
    <a:masterClrMapping/>
  </p:clrMapOv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91642" y="230188"/>
            <a:ext cx="8442796" cy="791650"/>
          </a:xfrm>
        </p:spPr>
        <p:txBody>
          <a:bodyPr/>
          <a:lstStyle/>
          <a:p>
            <a:r>
              <a:rPr lang="nl-NL" dirty="0" smtClean="0"/>
              <a:t>Tekenrisico?</a:t>
            </a:r>
            <a:endParaRPr lang="nl-NL" dirty="0"/>
          </a:p>
        </p:txBody>
      </p:sp>
      <p:pic>
        <p:nvPicPr>
          <p:cNvPr id="1405954" name="Picture 2" descr="F:\Films\Fotos Arnold en Wichertje\2012-05-20 Arnold van Vliet\Arnold van Vliet 176.JPG"/>
          <p:cNvPicPr>
            <a:picLocks noChangeAspect="1" noChangeArrowheads="1"/>
          </p:cNvPicPr>
          <p:nvPr/>
        </p:nvPicPr>
        <p:blipFill>
          <a:blip r:embed="rId4" cstate="screen"/>
          <a:srcRect/>
          <a:stretch>
            <a:fillRect/>
          </a:stretch>
        </p:blipFill>
        <p:spPr bwMode="auto">
          <a:xfrm>
            <a:off x="0" y="972450"/>
            <a:ext cx="9144000" cy="5885550"/>
          </a:xfrm>
          <a:prstGeom prst="rect">
            <a:avLst/>
          </a:prstGeom>
          <a:noFill/>
        </p:spPr>
      </p:pic>
    </p:spTree>
    <p:custDataLst>
      <p:tags r:id="rId1"/>
    </p:custData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91642" y="230188"/>
            <a:ext cx="8442796" cy="791650"/>
          </a:xfrm>
        </p:spPr>
        <p:txBody>
          <a:bodyPr/>
          <a:lstStyle/>
          <a:p>
            <a:r>
              <a:rPr lang="nl-NL" dirty="0" smtClean="0"/>
              <a:t>Tekenrisico?</a:t>
            </a:r>
            <a:endParaRPr lang="nl-NL" dirty="0"/>
          </a:p>
        </p:txBody>
      </p:sp>
      <p:pic>
        <p:nvPicPr>
          <p:cNvPr id="1406978" name="Picture 2" descr="F:\Films\Fotos Arnold en Wichertje\2012-05-20 Arnold van Vliet\Arnold van Vliet 180.JPG"/>
          <p:cNvPicPr>
            <a:picLocks noChangeAspect="1" noChangeArrowheads="1"/>
          </p:cNvPicPr>
          <p:nvPr/>
        </p:nvPicPr>
        <p:blipFill>
          <a:blip r:embed="rId4" cstate="screen"/>
          <a:srcRect/>
          <a:stretch>
            <a:fillRect/>
          </a:stretch>
        </p:blipFill>
        <p:spPr bwMode="auto">
          <a:xfrm>
            <a:off x="0" y="0"/>
            <a:ext cx="9144000" cy="6858000"/>
          </a:xfrm>
          <a:prstGeom prst="rect">
            <a:avLst/>
          </a:prstGeom>
          <a:noFill/>
        </p:spPr>
      </p:pic>
    </p:spTree>
    <p:custDataLst>
      <p:tags r:id="rId1"/>
    </p:custData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91642" y="230188"/>
            <a:ext cx="8442796" cy="791650"/>
          </a:xfrm>
        </p:spPr>
        <p:txBody>
          <a:bodyPr/>
          <a:lstStyle/>
          <a:p>
            <a:r>
              <a:rPr lang="nl-NL" dirty="0" smtClean="0"/>
              <a:t>Inrichten picknickplaatsen</a:t>
            </a:r>
            <a:endParaRPr lang="nl-NL" dirty="0"/>
          </a:p>
        </p:txBody>
      </p:sp>
      <p:pic>
        <p:nvPicPr>
          <p:cNvPr id="1408002" name="Picture 2" descr="F:\Films\Fotos Arnold en Wichertje\2012-05-20 Arnold van Vliet\Arnold van Vliet 215.JPG"/>
          <p:cNvPicPr>
            <a:picLocks noChangeAspect="1" noChangeArrowheads="1"/>
          </p:cNvPicPr>
          <p:nvPr/>
        </p:nvPicPr>
        <p:blipFill>
          <a:blip r:embed="rId4" cstate="screen"/>
          <a:srcRect/>
          <a:stretch>
            <a:fillRect/>
          </a:stretch>
        </p:blipFill>
        <p:spPr bwMode="auto">
          <a:xfrm>
            <a:off x="0" y="762000"/>
            <a:ext cx="9144000" cy="6096000"/>
          </a:xfrm>
          <a:prstGeom prst="rect">
            <a:avLst/>
          </a:prstGeom>
          <a:noFill/>
        </p:spPr>
      </p:pic>
    </p:spTree>
    <p:custDataLst>
      <p:tags r:id="rId1"/>
    </p:custData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endParaRPr lang="nl-NL"/>
          </a:p>
        </p:txBody>
      </p:sp>
      <p:pic>
        <p:nvPicPr>
          <p:cNvPr id="1347586" name="Picture 2"/>
          <p:cNvPicPr>
            <a:picLocks noChangeAspect="1" noChangeArrowheads="1"/>
          </p:cNvPicPr>
          <p:nvPr/>
        </p:nvPicPr>
        <p:blipFill>
          <a:blip r:embed="rId4" cstate="screen">
            <a:extLst>
              <a:ext uri="{28A0092B-C50C-407E-A947-70E740481C1C}">
                <a14:useLocalDpi xmlns:a14="http://schemas.microsoft.com/office/drawing/2010/main"/>
              </a:ext>
            </a:extLst>
          </a:blip>
          <a:srcRect l="15937" t="10929" r="14152" b="5286"/>
          <a:stretch>
            <a:fillRect/>
          </a:stretch>
        </p:blipFill>
        <p:spPr bwMode="auto">
          <a:xfrm>
            <a:off x="-21390" y="0"/>
            <a:ext cx="9165389" cy="6865263"/>
          </a:xfrm>
          <a:prstGeom prst="rect">
            <a:avLst/>
          </a:prstGeom>
          <a:noFill/>
          <a:ln w="9525">
            <a:noFill/>
            <a:miter lim="800000"/>
            <a:headEnd/>
            <a:tailEnd/>
          </a:ln>
        </p:spPr>
      </p:pic>
      <p:pic>
        <p:nvPicPr>
          <p:cNvPr id="4" name="Picture 1"/>
          <p:cNvPicPr>
            <a:picLocks noChangeAspect="1" noChangeArrowheads="1"/>
          </p:cNvPicPr>
          <p:nvPr/>
        </p:nvPicPr>
        <p:blipFill>
          <a:blip r:embed="rId5" cstate="screen">
            <a:extLst>
              <a:ext uri="{28A0092B-C50C-407E-A947-70E740481C1C}">
                <a14:useLocalDpi xmlns:a14="http://schemas.microsoft.com/office/drawing/2010/main"/>
              </a:ext>
            </a:extLst>
          </a:blip>
          <a:srcRect l="32464"/>
          <a:stretch>
            <a:fillRect/>
          </a:stretch>
        </p:blipFill>
        <p:spPr bwMode="auto">
          <a:xfrm>
            <a:off x="6276814" y="0"/>
            <a:ext cx="2867186" cy="6858000"/>
          </a:xfrm>
          <a:prstGeom prst="rect">
            <a:avLst/>
          </a:prstGeom>
          <a:noFill/>
          <a:ln w="9525">
            <a:noFill/>
            <a:miter lim="800000"/>
            <a:headEnd/>
            <a:tailEnd/>
          </a:ln>
        </p:spPr>
      </p:pic>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91642" y="230188"/>
            <a:ext cx="8442796" cy="791650"/>
          </a:xfrm>
        </p:spPr>
        <p:txBody>
          <a:bodyPr/>
          <a:lstStyle/>
          <a:p>
            <a:r>
              <a:rPr lang="nl-NL" dirty="0" smtClean="0"/>
              <a:t>Inrichting picknickplaatsen</a:t>
            </a:r>
            <a:endParaRPr lang="nl-NL" dirty="0"/>
          </a:p>
        </p:txBody>
      </p:sp>
      <p:pic>
        <p:nvPicPr>
          <p:cNvPr id="1409026" name="Picture 2" descr="F:\Films\Fotos Arnold en Wichertje\2012-05-20 Arnold van Vliet\Arnold van Vliet 193.JPG"/>
          <p:cNvPicPr>
            <a:picLocks noChangeAspect="1" noChangeArrowheads="1"/>
          </p:cNvPicPr>
          <p:nvPr/>
        </p:nvPicPr>
        <p:blipFill>
          <a:blip r:embed="rId4" cstate="screen"/>
          <a:srcRect/>
          <a:stretch>
            <a:fillRect/>
          </a:stretch>
        </p:blipFill>
        <p:spPr bwMode="auto">
          <a:xfrm>
            <a:off x="0" y="762000"/>
            <a:ext cx="9144000" cy="6096000"/>
          </a:xfrm>
          <a:prstGeom prst="rect">
            <a:avLst/>
          </a:prstGeom>
          <a:noFill/>
        </p:spPr>
      </p:pic>
    </p:spTree>
    <p:custDataLst>
      <p:tags r:id="rId1"/>
    </p:custData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91642" y="230188"/>
            <a:ext cx="8442796" cy="791650"/>
          </a:xfrm>
        </p:spPr>
        <p:txBody>
          <a:bodyPr/>
          <a:lstStyle/>
          <a:p>
            <a:r>
              <a:rPr lang="nl-NL" dirty="0" smtClean="0"/>
              <a:t>Preventie is complex</a:t>
            </a:r>
            <a:endParaRPr lang="nl-NL" dirty="0"/>
          </a:p>
        </p:txBody>
      </p:sp>
      <p:pic>
        <p:nvPicPr>
          <p:cNvPr id="1403906" name="Picture 2"/>
          <p:cNvPicPr>
            <a:picLocks noChangeAspect="1" noChangeArrowheads="1"/>
          </p:cNvPicPr>
          <p:nvPr/>
        </p:nvPicPr>
        <p:blipFill>
          <a:blip r:embed="rId4" cstate="screen"/>
          <a:srcRect/>
          <a:stretch>
            <a:fillRect/>
          </a:stretch>
        </p:blipFill>
        <p:spPr bwMode="auto">
          <a:xfrm>
            <a:off x="0" y="1100380"/>
            <a:ext cx="9183044" cy="4951708"/>
          </a:xfrm>
          <a:prstGeom prst="rect">
            <a:avLst/>
          </a:prstGeom>
          <a:solidFill>
            <a:schemeClr val="bg1"/>
          </a:solidFill>
          <a:ln w="9525">
            <a:noFill/>
            <a:miter lim="800000"/>
            <a:headEnd/>
            <a:tailEnd/>
          </a:ln>
          <a:effectLst/>
        </p:spPr>
      </p:pic>
    </p:spTree>
    <p:custDataLst>
      <p:tags r:id="rId1"/>
    </p:custData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91642" y="369888"/>
            <a:ext cx="8442796" cy="791650"/>
          </a:xfrm>
        </p:spPr>
        <p:txBody>
          <a:bodyPr/>
          <a:lstStyle/>
          <a:p>
            <a:r>
              <a:rPr lang="nl-NL" dirty="0" err="1" smtClean="0"/>
              <a:t>Tekenradar.nl</a:t>
            </a:r>
            <a:r>
              <a:rPr lang="nl-NL" dirty="0" smtClean="0"/>
              <a:t>: </a:t>
            </a:r>
            <a:r>
              <a:rPr lang="nl-NL" dirty="0" err="1" smtClean="0"/>
              <a:t>Tekenactiviteitsverwachting</a:t>
            </a:r>
            <a:endParaRPr lang="nl-NL" dirty="0"/>
          </a:p>
        </p:txBody>
      </p:sp>
      <p:pic>
        <p:nvPicPr>
          <p:cNvPr id="1415170" name="Picture 2"/>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p:blipFill>
        <p:spPr bwMode="auto">
          <a:xfrm>
            <a:off x="-190499" y="952500"/>
            <a:ext cx="9385075" cy="5760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ustDataLst>
      <p:tags r:id="rId1"/>
    </p:custDataLst>
  </p:cSld>
  <p:clrMapOvr>
    <a:masterClrMapping/>
  </p:clrMapOvr>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91642" y="230188"/>
            <a:ext cx="8442796" cy="791650"/>
          </a:xfrm>
        </p:spPr>
        <p:txBody>
          <a:bodyPr/>
          <a:lstStyle/>
          <a:p>
            <a:r>
              <a:rPr lang="nl-NL" dirty="0" err="1" smtClean="0"/>
              <a:t>Tekenradar.nl</a:t>
            </a:r>
            <a:r>
              <a:rPr lang="nl-NL" dirty="0" smtClean="0"/>
              <a:t>: tekenbeten en rode kring</a:t>
            </a:r>
            <a:endParaRPr lang="nl-NL" dirty="0"/>
          </a:p>
        </p:txBody>
      </p:sp>
      <p:pic>
        <p:nvPicPr>
          <p:cNvPr id="1415170" name="Picture 2"/>
          <p:cNvPicPr>
            <a:picLocks noChangeAspect="1" noChangeArrowheads="1"/>
          </p:cNvPicPr>
          <p:nvPr/>
        </p:nvPicPr>
        <p:blipFill rotWithShape="1">
          <a:blip r:embed="rId4" cstate="print">
            <a:extLst>
              <a:ext uri="{28A0092B-C50C-407E-A947-70E740481C1C}">
                <a14:useLocalDpi xmlns:a14="http://schemas.microsoft.com/office/drawing/2010/main"/>
              </a:ext>
            </a:extLst>
          </a:blip>
          <a:srcRect/>
          <a:stretch/>
        </p:blipFill>
        <p:spPr bwMode="auto">
          <a:xfrm>
            <a:off x="0" y="1068636"/>
            <a:ext cx="9144000" cy="578936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ustDataLst>
      <p:tags r:id="rId1"/>
    </p:custDataLst>
  </p:cSld>
  <p:clrMapOvr>
    <a:masterClrMapping/>
  </p:clrMapOvr>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p:blipFill>
        <p:spPr bwMode="auto">
          <a:xfrm rot="16200000">
            <a:off x="1134939" y="-1134939"/>
            <a:ext cx="6874121" cy="914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ustDataLst>
      <p:tags r:id="rId1"/>
    </p:custDataLst>
    <p:extLst>
      <p:ext uri="{BB962C8B-B14F-4D97-AF65-F5344CB8AC3E}">
        <p14:creationId xmlns:p14="http://schemas.microsoft.com/office/powerpoint/2010/main" val="3393309669"/>
      </p:ext>
    </p:extLst>
  </p:cSld>
  <p:clrMapOvr>
    <a:masterClrMapping/>
  </p:clrMapOvr>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16" descr="Thick adventure 013"/>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484" name="Text Box 4"/>
          <p:cNvSpPr txBox="1">
            <a:spLocks noChangeArrowheads="1"/>
          </p:cNvSpPr>
          <p:nvPr/>
        </p:nvSpPr>
        <p:spPr bwMode="auto">
          <a:xfrm>
            <a:off x="142875" y="3417352"/>
            <a:ext cx="4537075" cy="3416320"/>
          </a:xfrm>
          <a:prstGeom prst="rect">
            <a:avLst/>
          </a:prstGeom>
          <a:noFill/>
          <a:ln w="9525">
            <a:noFill/>
            <a:miter lim="800000"/>
            <a:headEnd/>
            <a:tailEnd/>
          </a:ln>
          <a:effectLst/>
        </p:spPr>
        <p:txBody>
          <a:bodyPr>
            <a:spAutoFit/>
          </a:bodyPr>
          <a:lstStyle/>
          <a:p>
            <a:pPr>
              <a:spcBef>
                <a:spcPct val="50000"/>
              </a:spcBef>
              <a:defRPr/>
            </a:pPr>
            <a:r>
              <a:rPr lang="nl-NL" sz="2400" i="0" u="none" dirty="0">
                <a:solidFill>
                  <a:schemeClr val="bg1"/>
                </a:solidFill>
                <a:effectLst>
                  <a:outerShdw blurRad="38100" dist="38100" dir="2700000" algn="tl">
                    <a:srgbClr val="C0C0C0"/>
                  </a:outerShdw>
                </a:effectLst>
                <a:latin typeface="Arial" charset="0"/>
              </a:rPr>
              <a:t>Contact:</a:t>
            </a:r>
          </a:p>
          <a:p>
            <a:pPr>
              <a:spcBef>
                <a:spcPct val="50000"/>
              </a:spcBef>
              <a:defRPr/>
            </a:pPr>
            <a:r>
              <a:rPr lang="nl-NL" sz="2400" dirty="0" smtClean="0">
                <a:solidFill>
                  <a:schemeClr val="bg1"/>
                </a:solidFill>
                <a:effectLst>
                  <a:outerShdw blurRad="38100" dist="38100" dir="2700000" algn="tl">
                    <a:srgbClr val="C0C0C0"/>
                  </a:outerShdw>
                </a:effectLst>
                <a:latin typeface="Arial" charset="0"/>
              </a:rPr>
              <a:t>Arnold van Vliet</a:t>
            </a:r>
            <a:r>
              <a:rPr lang="nl-NL" sz="2400" i="0" u="none" dirty="0">
                <a:solidFill>
                  <a:schemeClr val="bg1"/>
                </a:solidFill>
                <a:effectLst>
                  <a:outerShdw blurRad="38100" dist="38100" dir="2700000" algn="tl">
                    <a:srgbClr val="C0C0C0"/>
                  </a:outerShdw>
                </a:effectLst>
                <a:latin typeface="Arial" charset="0"/>
              </a:rPr>
              <a:t/>
            </a:r>
            <a:br>
              <a:rPr lang="nl-NL" sz="2400" i="0" u="none" dirty="0">
                <a:solidFill>
                  <a:schemeClr val="bg1"/>
                </a:solidFill>
                <a:effectLst>
                  <a:outerShdw blurRad="38100" dist="38100" dir="2700000" algn="tl">
                    <a:srgbClr val="C0C0C0"/>
                  </a:outerShdw>
                </a:effectLst>
                <a:latin typeface="Arial" charset="0"/>
              </a:rPr>
            </a:br>
            <a:r>
              <a:rPr lang="nl-NL" sz="2400" i="0" u="none" dirty="0">
                <a:solidFill>
                  <a:schemeClr val="bg1"/>
                </a:solidFill>
                <a:effectLst>
                  <a:outerShdw blurRad="38100" dist="38100" dir="2700000" algn="tl">
                    <a:srgbClr val="C0C0C0"/>
                  </a:outerShdw>
                </a:effectLst>
                <a:latin typeface="Arial" charset="0"/>
              </a:rPr>
              <a:t>Email: </a:t>
            </a:r>
            <a:r>
              <a:rPr lang="nl-NL" sz="2400" dirty="0" smtClean="0">
                <a:solidFill>
                  <a:schemeClr val="bg1"/>
                </a:solidFill>
                <a:effectLst>
                  <a:outerShdw blurRad="38100" dist="38100" dir="2700000" algn="tl">
                    <a:srgbClr val="C0C0C0"/>
                  </a:outerShdw>
                </a:effectLst>
                <a:latin typeface="Arial" charset="0"/>
              </a:rPr>
              <a:t>arnold.vanvliet@wur.nl</a:t>
            </a:r>
            <a:endParaRPr lang="nl-NL" sz="2400" i="0" u="none" dirty="0">
              <a:solidFill>
                <a:schemeClr val="bg1"/>
              </a:solidFill>
              <a:effectLst>
                <a:outerShdw blurRad="38100" dist="38100" dir="2700000" algn="tl">
                  <a:srgbClr val="C0C0C0"/>
                </a:outerShdw>
              </a:effectLst>
              <a:latin typeface="Arial" charset="0"/>
            </a:endParaRPr>
          </a:p>
          <a:p>
            <a:pPr>
              <a:spcBef>
                <a:spcPct val="50000"/>
              </a:spcBef>
              <a:defRPr/>
            </a:pPr>
            <a:r>
              <a:rPr lang="nl-NL" sz="2400" i="0" u="none" dirty="0">
                <a:solidFill>
                  <a:schemeClr val="bg1"/>
                </a:solidFill>
                <a:effectLst>
                  <a:outerShdw blurRad="38100" dist="38100" dir="2700000" algn="tl">
                    <a:srgbClr val="C0C0C0"/>
                  </a:outerShdw>
                </a:effectLst>
                <a:latin typeface="Arial" charset="0"/>
              </a:rPr>
              <a:t/>
            </a:r>
            <a:br>
              <a:rPr lang="nl-NL" sz="2400" i="0" u="none" dirty="0">
                <a:solidFill>
                  <a:schemeClr val="bg1"/>
                </a:solidFill>
                <a:effectLst>
                  <a:outerShdw blurRad="38100" dist="38100" dir="2700000" algn="tl">
                    <a:srgbClr val="C0C0C0"/>
                  </a:outerShdw>
                </a:effectLst>
                <a:latin typeface="Arial" charset="0"/>
              </a:rPr>
            </a:br>
            <a:r>
              <a:rPr lang="nl-NL" sz="2400" i="0" u="none" dirty="0" err="1" smtClean="0">
                <a:solidFill>
                  <a:schemeClr val="bg1"/>
                </a:solidFill>
                <a:effectLst>
                  <a:outerShdw blurRad="38100" dist="38100" dir="2700000" algn="tl">
                    <a:srgbClr val="C0C0C0"/>
                  </a:outerShdw>
                </a:effectLst>
                <a:latin typeface="Arial" charset="0"/>
              </a:rPr>
              <a:t>www.tekenradar.nl</a:t>
            </a:r>
            <a:r>
              <a:rPr lang="nl-NL" sz="2400" i="0" u="none" dirty="0" smtClean="0">
                <a:solidFill>
                  <a:schemeClr val="bg1"/>
                </a:solidFill>
                <a:effectLst>
                  <a:outerShdw blurRad="38100" dist="38100" dir="2700000" algn="tl">
                    <a:srgbClr val="C0C0C0"/>
                  </a:outerShdw>
                </a:effectLst>
                <a:latin typeface="Arial" charset="0"/>
              </a:rPr>
              <a:t/>
            </a:r>
            <a:br>
              <a:rPr lang="nl-NL" sz="2400" i="0" u="none" dirty="0" smtClean="0">
                <a:solidFill>
                  <a:schemeClr val="bg1"/>
                </a:solidFill>
                <a:effectLst>
                  <a:outerShdw blurRad="38100" dist="38100" dir="2700000" algn="tl">
                    <a:srgbClr val="C0C0C0"/>
                  </a:outerShdw>
                </a:effectLst>
                <a:latin typeface="Arial" charset="0"/>
              </a:rPr>
            </a:br>
            <a:r>
              <a:rPr lang="nl-NL" sz="2400" i="0" u="none" dirty="0" err="1" smtClean="0">
                <a:solidFill>
                  <a:schemeClr val="bg1"/>
                </a:solidFill>
                <a:effectLst>
                  <a:outerShdw blurRad="38100" dist="38100" dir="2700000" algn="tl">
                    <a:srgbClr val="C0C0C0"/>
                  </a:outerShdw>
                </a:effectLst>
                <a:latin typeface="Arial" charset="0"/>
              </a:rPr>
              <a:t>natuurkalender.nl</a:t>
            </a:r>
            <a:r>
              <a:rPr lang="nl-NL" sz="2400" i="0" u="none" dirty="0">
                <a:solidFill>
                  <a:schemeClr val="bg1"/>
                </a:solidFill>
                <a:effectLst>
                  <a:outerShdw blurRad="38100" dist="38100" dir="2700000" algn="tl">
                    <a:srgbClr val="C0C0C0"/>
                  </a:outerShdw>
                </a:effectLst>
                <a:latin typeface="Arial" charset="0"/>
              </a:rPr>
              <a:t/>
            </a:r>
            <a:br>
              <a:rPr lang="nl-NL" sz="2400" i="0" u="none" dirty="0">
                <a:solidFill>
                  <a:schemeClr val="bg1"/>
                </a:solidFill>
                <a:effectLst>
                  <a:outerShdw blurRad="38100" dist="38100" dir="2700000" algn="tl">
                    <a:srgbClr val="C0C0C0"/>
                  </a:outerShdw>
                </a:effectLst>
                <a:latin typeface="Arial" charset="0"/>
              </a:rPr>
            </a:br>
            <a:r>
              <a:rPr lang="nl-NL" sz="2400" i="0" u="none" dirty="0" err="1">
                <a:solidFill>
                  <a:schemeClr val="bg1"/>
                </a:solidFill>
                <a:effectLst>
                  <a:outerShdw blurRad="38100" dist="38100" dir="2700000" algn="tl">
                    <a:srgbClr val="C0C0C0"/>
                  </a:outerShdw>
                </a:effectLst>
                <a:latin typeface="Arial" charset="0"/>
              </a:rPr>
              <a:t>www.weekvandeteek.nl</a:t>
            </a:r>
            <a:r>
              <a:rPr lang="nl-NL" sz="2400" i="0" u="none" dirty="0">
                <a:solidFill>
                  <a:schemeClr val="bg1"/>
                </a:solidFill>
                <a:effectLst>
                  <a:outerShdw blurRad="38100" dist="38100" dir="2700000" algn="tl">
                    <a:srgbClr val="C0C0C0"/>
                  </a:outerShdw>
                </a:effectLst>
                <a:latin typeface="Arial" charset="0"/>
              </a:rPr>
              <a:t/>
            </a:r>
            <a:br>
              <a:rPr lang="nl-NL" sz="2400" i="0" u="none" dirty="0">
                <a:solidFill>
                  <a:schemeClr val="bg1"/>
                </a:solidFill>
                <a:effectLst>
                  <a:outerShdw blurRad="38100" dist="38100" dir="2700000" algn="tl">
                    <a:srgbClr val="C0C0C0"/>
                  </a:outerShdw>
                </a:effectLst>
                <a:latin typeface="Arial" charset="0"/>
              </a:rPr>
            </a:br>
            <a:r>
              <a:rPr lang="nl-NL" sz="2400" i="0" u="none" dirty="0" err="1">
                <a:solidFill>
                  <a:schemeClr val="bg1"/>
                </a:solidFill>
                <a:effectLst>
                  <a:outerShdw blurRad="38100" dist="38100" dir="2700000" algn="tl">
                    <a:srgbClr val="C0C0C0"/>
                  </a:outerShdw>
                </a:effectLst>
                <a:latin typeface="Arial" charset="0"/>
              </a:rPr>
              <a:t>www.natuurbericht.nl</a:t>
            </a:r>
            <a:endParaRPr lang="nl-NL" sz="2400" i="0" u="none" dirty="0">
              <a:solidFill>
                <a:schemeClr val="bg1"/>
              </a:solidFill>
              <a:effectLst>
                <a:outerShdw blurRad="38100" dist="38100" dir="2700000" algn="tl">
                  <a:srgbClr val="C0C0C0"/>
                </a:outerShdw>
              </a:effectLst>
              <a:latin typeface="Arial" charset="0"/>
            </a:endParaRPr>
          </a:p>
        </p:txBody>
      </p:sp>
    </p:spTree>
    <p:custDataLst>
      <p:tags r:id="rId1"/>
    </p:custDataLst>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8" descr="Schapenteek alle levensstadia cm Fedor Gassner sm2"/>
          <p:cNvPicPr>
            <a:picLocks noChangeAspect="1" noChangeArrowheads="1"/>
          </p:cNvPicPr>
          <p:nvPr/>
        </p:nvPicPr>
        <p:blipFill>
          <a:blip r:embed="rId4" cstate="screen"/>
          <a:srcRect/>
          <a:stretch>
            <a:fillRect/>
          </a:stretch>
        </p:blipFill>
        <p:spPr bwMode="auto">
          <a:xfrm>
            <a:off x="0" y="1063392"/>
            <a:ext cx="9144000" cy="5064265"/>
          </a:xfrm>
          <a:prstGeom prst="rect">
            <a:avLst/>
          </a:prstGeom>
          <a:noFill/>
          <a:ln w="9525">
            <a:solidFill>
              <a:schemeClr val="tx1"/>
            </a:solidFill>
            <a:miter lim="800000"/>
            <a:headEnd/>
            <a:tailEnd/>
          </a:ln>
        </p:spPr>
      </p:pic>
      <p:sp>
        <p:nvSpPr>
          <p:cNvPr id="9" name="Text Box 9"/>
          <p:cNvSpPr txBox="1">
            <a:spLocks noChangeArrowheads="1"/>
          </p:cNvSpPr>
          <p:nvPr/>
        </p:nvSpPr>
        <p:spPr bwMode="auto">
          <a:xfrm>
            <a:off x="260888" y="1247703"/>
            <a:ext cx="936625" cy="396875"/>
          </a:xfrm>
          <a:prstGeom prst="rect">
            <a:avLst/>
          </a:prstGeom>
          <a:noFill/>
          <a:ln w="9525">
            <a:noFill/>
            <a:miter lim="800000"/>
            <a:headEnd/>
            <a:tailEnd/>
          </a:ln>
        </p:spPr>
        <p:txBody>
          <a:bodyPr>
            <a:spAutoFit/>
          </a:bodyPr>
          <a:lstStyle/>
          <a:p>
            <a:pPr algn="ctr">
              <a:spcBef>
                <a:spcPct val="50000"/>
              </a:spcBef>
            </a:pPr>
            <a:r>
              <a:rPr lang="nl-NL" sz="2000" b="1" dirty="0" smtClean="0">
                <a:solidFill>
                  <a:srgbClr val="004C78"/>
                </a:solidFill>
              </a:rPr>
              <a:t>Larfje</a:t>
            </a:r>
            <a:endParaRPr lang="nl-NL" sz="2000" b="1" dirty="0">
              <a:solidFill>
                <a:srgbClr val="004C78"/>
              </a:solidFill>
            </a:endParaRPr>
          </a:p>
        </p:txBody>
      </p:sp>
      <p:sp>
        <p:nvSpPr>
          <p:cNvPr id="10" name="Text Box 10"/>
          <p:cNvSpPr txBox="1">
            <a:spLocks noChangeArrowheads="1"/>
          </p:cNvSpPr>
          <p:nvPr/>
        </p:nvSpPr>
        <p:spPr bwMode="auto">
          <a:xfrm>
            <a:off x="1266986" y="1247703"/>
            <a:ext cx="1174750" cy="396875"/>
          </a:xfrm>
          <a:prstGeom prst="rect">
            <a:avLst/>
          </a:prstGeom>
          <a:noFill/>
          <a:ln w="9525">
            <a:noFill/>
            <a:miter lim="800000"/>
            <a:headEnd/>
            <a:tailEnd/>
          </a:ln>
        </p:spPr>
        <p:txBody>
          <a:bodyPr>
            <a:spAutoFit/>
          </a:bodyPr>
          <a:lstStyle/>
          <a:p>
            <a:pPr algn="ctr">
              <a:spcBef>
                <a:spcPct val="50000"/>
              </a:spcBef>
            </a:pPr>
            <a:r>
              <a:rPr lang="nl-NL" sz="2000" b="1" dirty="0" smtClean="0">
                <a:solidFill>
                  <a:srgbClr val="004C78"/>
                </a:solidFill>
              </a:rPr>
              <a:t>Nimf</a:t>
            </a:r>
            <a:endParaRPr lang="nl-NL" sz="2000" b="1" dirty="0">
              <a:solidFill>
                <a:srgbClr val="004C78"/>
              </a:solidFill>
            </a:endParaRPr>
          </a:p>
        </p:txBody>
      </p:sp>
      <p:sp>
        <p:nvSpPr>
          <p:cNvPr id="11" name="Text Box 11"/>
          <p:cNvSpPr txBox="1">
            <a:spLocks noChangeArrowheads="1"/>
          </p:cNvSpPr>
          <p:nvPr/>
        </p:nvSpPr>
        <p:spPr bwMode="auto">
          <a:xfrm>
            <a:off x="2878056" y="1216707"/>
            <a:ext cx="2089150" cy="707886"/>
          </a:xfrm>
          <a:prstGeom prst="rect">
            <a:avLst/>
          </a:prstGeom>
          <a:noFill/>
          <a:ln w="9525">
            <a:noFill/>
            <a:miter lim="800000"/>
            <a:headEnd/>
            <a:tailEnd/>
          </a:ln>
        </p:spPr>
        <p:txBody>
          <a:bodyPr>
            <a:spAutoFit/>
          </a:bodyPr>
          <a:lstStyle/>
          <a:p>
            <a:pPr algn="ctr">
              <a:spcBef>
                <a:spcPct val="50000"/>
              </a:spcBef>
            </a:pPr>
            <a:r>
              <a:rPr lang="nl-NL" sz="2000" b="1" dirty="0" smtClean="0">
                <a:solidFill>
                  <a:srgbClr val="004C78"/>
                </a:solidFill>
              </a:rPr>
              <a:t>Volwassen mannetje</a:t>
            </a:r>
            <a:endParaRPr lang="nl-NL" sz="2000" b="1" dirty="0">
              <a:solidFill>
                <a:srgbClr val="004C78"/>
              </a:solidFill>
            </a:endParaRPr>
          </a:p>
        </p:txBody>
      </p:sp>
      <p:sp>
        <p:nvSpPr>
          <p:cNvPr id="12" name="Text Box 12"/>
          <p:cNvSpPr txBox="1">
            <a:spLocks noChangeArrowheads="1"/>
          </p:cNvSpPr>
          <p:nvPr/>
        </p:nvSpPr>
        <p:spPr bwMode="auto">
          <a:xfrm>
            <a:off x="6145536" y="1216706"/>
            <a:ext cx="2027237" cy="707886"/>
          </a:xfrm>
          <a:prstGeom prst="rect">
            <a:avLst/>
          </a:prstGeom>
          <a:noFill/>
          <a:ln w="9525">
            <a:noFill/>
            <a:miter lim="800000"/>
            <a:headEnd/>
            <a:tailEnd/>
          </a:ln>
        </p:spPr>
        <p:txBody>
          <a:bodyPr>
            <a:spAutoFit/>
          </a:bodyPr>
          <a:lstStyle/>
          <a:p>
            <a:pPr algn="ctr">
              <a:spcBef>
                <a:spcPct val="50000"/>
              </a:spcBef>
            </a:pPr>
            <a:r>
              <a:rPr lang="nl-NL" sz="2000" b="1" dirty="0" smtClean="0">
                <a:solidFill>
                  <a:srgbClr val="004C78"/>
                </a:solidFill>
              </a:rPr>
              <a:t>Volwassen vrouwtje</a:t>
            </a:r>
            <a:endParaRPr lang="nl-NL" sz="2000" b="1" dirty="0">
              <a:solidFill>
                <a:srgbClr val="004C78"/>
              </a:solidFill>
            </a:endParaRPr>
          </a:p>
        </p:txBody>
      </p:sp>
      <p:sp>
        <p:nvSpPr>
          <p:cNvPr id="13" name="Titel 12"/>
          <p:cNvSpPr>
            <a:spLocks noGrp="1"/>
          </p:cNvSpPr>
          <p:nvPr>
            <p:ph type="title"/>
          </p:nvPr>
        </p:nvSpPr>
        <p:spPr>
          <a:xfrm>
            <a:off x="491642" y="230188"/>
            <a:ext cx="8442796" cy="791650"/>
          </a:xfrm>
        </p:spPr>
        <p:txBody>
          <a:bodyPr/>
          <a:lstStyle/>
          <a:p>
            <a:r>
              <a:rPr lang="nl-NL" dirty="0" smtClean="0"/>
              <a:t>Levensstadia teek</a:t>
            </a:r>
            <a:endParaRPr lang="nl-NL" dirty="0"/>
          </a:p>
        </p:txBody>
      </p:sp>
    </p:spTree>
    <p:custDataLst>
      <p:tags r:id="rId1"/>
    </p:custDataLst>
    <p:extLst>
      <p:ext uri="{BB962C8B-B14F-4D97-AF65-F5344CB8AC3E}">
        <p14:creationId xmlns:p14="http://schemas.microsoft.com/office/powerpoint/2010/main" val="1761833409"/>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91642" y="230188"/>
            <a:ext cx="8442796" cy="791650"/>
          </a:xfrm>
        </p:spPr>
        <p:txBody>
          <a:bodyPr/>
          <a:lstStyle/>
          <a:p>
            <a:r>
              <a:rPr lang="nl-NL" dirty="0" smtClean="0"/>
              <a:t>Hoe jaagt een teek?</a:t>
            </a:r>
            <a:endParaRPr lang="nl-NL" dirty="0"/>
          </a:p>
        </p:txBody>
      </p:sp>
      <p:pic>
        <p:nvPicPr>
          <p:cNvPr id="1351682" name="Picture 2"/>
          <p:cNvPicPr>
            <a:picLocks noChangeAspect="1" noChangeArrowheads="1"/>
          </p:cNvPicPr>
          <p:nvPr/>
        </p:nvPicPr>
        <p:blipFill>
          <a:blip r:embed="rId4" cstate="screen"/>
          <a:srcRect/>
          <a:stretch>
            <a:fillRect/>
          </a:stretch>
        </p:blipFill>
        <p:spPr bwMode="auto">
          <a:xfrm>
            <a:off x="478510" y="1137742"/>
            <a:ext cx="8417517" cy="4937594"/>
          </a:xfrm>
          <a:prstGeom prst="rect">
            <a:avLst/>
          </a:prstGeom>
          <a:noFill/>
          <a:ln w="9525">
            <a:noFill/>
            <a:miter lim="800000"/>
            <a:headEnd/>
            <a:tailEnd/>
          </a:ln>
        </p:spPr>
      </p:pic>
    </p:spTree>
    <p:custDataLst>
      <p:tags r:id="rId1"/>
    </p:custData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4"/>
          <p:cNvSpPr>
            <a:spLocks noGrp="1"/>
          </p:cNvSpPr>
          <p:nvPr>
            <p:ph type="title"/>
          </p:nvPr>
        </p:nvSpPr>
        <p:spPr>
          <a:xfrm>
            <a:off x="491642" y="230188"/>
            <a:ext cx="8442796" cy="791650"/>
          </a:xfrm>
        </p:spPr>
        <p:txBody>
          <a:bodyPr/>
          <a:lstStyle/>
          <a:p>
            <a:r>
              <a:rPr lang="nl-NL" dirty="0" smtClean="0"/>
              <a:t>Het bestek van de teek</a:t>
            </a:r>
            <a:endParaRPr lang="nl-NL" dirty="0"/>
          </a:p>
        </p:txBody>
      </p:sp>
      <p:pic>
        <p:nvPicPr>
          <p:cNvPr id="1290242" name="Picture 2"/>
          <p:cNvPicPr>
            <a:picLocks noChangeAspect="1" noChangeArrowheads="1"/>
          </p:cNvPicPr>
          <p:nvPr/>
        </p:nvPicPr>
        <p:blipFill>
          <a:blip r:embed="rId4" cstate="screen"/>
          <a:srcRect/>
          <a:stretch>
            <a:fillRect/>
          </a:stretch>
        </p:blipFill>
        <p:spPr bwMode="auto">
          <a:xfrm>
            <a:off x="108485" y="1106745"/>
            <a:ext cx="8896027" cy="5087052"/>
          </a:xfrm>
          <a:prstGeom prst="rect">
            <a:avLst/>
          </a:prstGeom>
          <a:noFill/>
          <a:ln w="9525">
            <a:noFill/>
            <a:miter lim="800000"/>
            <a:headEnd/>
            <a:tailEnd/>
          </a:ln>
        </p:spPr>
      </p:pic>
      <p:sp>
        <p:nvSpPr>
          <p:cNvPr id="9" name="Rechthoek 8"/>
          <p:cNvSpPr/>
          <p:nvPr/>
        </p:nvSpPr>
        <p:spPr>
          <a:xfrm>
            <a:off x="4015605" y="6282002"/>
            <a:ext cx="2848600" cy="369332"/>
          </a:xfrm>
          <a:prstGeom prst="rect">
            <a:avLst/>
          </a:prstGeom>
        </p:spPr>
        <p:txBody>
          <a:bodyPr wrap="none">
            <a:spAutoFit/>
          </a:bodyPr>
          <a:lstStyle/>
          <a:p>
            <a:r>
              <a:rPr lang="nl-NL" dirty="0" smtClean="0"/>
              <a:t>EM foto’s: Adriaan van </a:t>
            </a:r>
            <a:r>
              <a:rPr lang="nl-NL" dirty="0" err="1" smtClean="0"/>
              <a:t>Aelst</a:t>
            </a:r>
            <a:endParaRPr lang="nl-NL" dirty="0"/>
          </a:p>
        </p:txBody>
      </p:sp>
    </p:spTree>
    <p:custDataLst>
      <p:tags r:id="rId1"/>
    </p:custData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91642" y="230188"/>
            <a:ext cx="8442796" cy="791650"/>
          </a:xfrm>
        </p:spPr>
        <p:txBody>
          <a:bodyPr/>
          <a:lstStyle/>
          <a:p>
            <a:r>
              <a:rPr lang="nl-NL" dirty="0" smtClean="0"/>
              <a:t>Gastheren van de teek</a:t>
            </a:r>
            <a:endParaRPr lang="nl-NL" dirty="0"/>
          </a:p>
        </p:txBody>
      </p:sp>
      <p:pic>
        <p:nvPicPr>
          <p:cNvPr id="1356802" name="Picture 2"/>
          <p:cNvPicPr>
            <a:picLocks noChangeAspect="1" noChangeArrowheads="1"/>
          </p:cNvPicPr>
          <p:nvPr/>
        </p:nvPicPr>
        <p:blipFill>
          <a:blip r:embed="rId4" cstate="screen"/>
          <a:srcRect/>
          <a:stretch>
            <a:fillRect/>
          </a:stretch>
        </p:blipFill>
        <p:spPr bwMode="auto">
          <a:xfrm>
            <a:off x="5176433" y="1015544"/>
            <a:ext cx="3487119" cy="2744492"/>
          </a:xfrm>
          <a:prstGeom prst="rect">
            <a:avLst/>
          </a:prstGeom>
          <a:noFill/>
          <a:ln w="9525">
            <a:noFill/>
            <a:miter lim="800000"/>
            <a:headEnd/>
            <a:tailEnd/>
          </a:ln>
        </p:spPr>
      </p:pic>
      <p:pic>
        <p:nvPicPr>
          <p:cNvPr id="1356803" name="Picture 3"/>
          <p:cNvPicPr>
            <a:picLocks noChangeAspect="1" noChangeArrowheads="1"/>
          </p:cNvPicPr>
          <p:nvPr/>
        </p:nvPicPr>
        <p:blipFill>
          <a:blip r:embed="rId5" cstate="screen"/>
          <a:srcRect/>
          <a:stretch>
            <a:fillRect/>
          </a:stretch>
        </p:blipFill>
        <p:spPr bwMode="auto">
          <a:xfrm>
            <a:off x="0" y="1064368"/>
            <a:ext cx="4680488" cy="3008886"/>
          </a:xfrm>
          <a:prstGeom prst="rect">
            <a:avLst/>
          </a:prstGeom>
          <a:noFill/>
          <a:ln w="9525">
            <a:noFill/>
            <a:miter lim="800000"/>
            <a:headEnd/>
            <a:tailEnd/>
          </a:ln>
        </p:spPr>
      </p:pic>
      <p:pic>
        <p:nvPicPr>
          <p:cNvPr id="1356805" name="Picture 5"/>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4680488" y="3803722"/>
            <a:ext cx="4463512" cy="3054277"/>
          </a:xfrm>
          <a:prstGeom prst="rect">
            <a:avLst/>
          </a:prstGeom>
          <a:noFill/>
          <a:ln w="9525">
            <a:noFill/>
            <a:miter lim="800000"/>
            <a:headEnd/>
            <a:tailEnd/>
          </a:ln>
        </p:spPr>
      </p:pic>
      <p:sp>
        <p:nvSpPr>
          <p:cNvPr id="7" name="Rechthoek 6"/>
          <p:cNvSpPr/>
          <p:nvPr/>
        </p:nvSpPr>
        <p:spPr>
          <a:xfrm>
            <a:off x="4669972" y="6488668"/>
            <a:ext cx="1291892" cy="369332"/>
          </a:xfrm>
          <a:prstGeom prst="rect">
            <a:avLst/>
          </a:prstGeom>
        </p:spPr>
        <p:txBody>
          <a:bodyPr wrap="none">
            <a:spAutoFit/>
          </a:bodyPr>
          <a:lstStyle/>
          <a:p>
            <a:r>
              <a:rPr lang="nl-NL" dirty="0" smtClean="0">
                <a:solidFill>
                  <a:schemeClr val="bg1"/>
                </a:solidFill>
              </a:rPr>
              <a:t>K. Van Kleef</a:t>
            </a:r>
            <a:endParaRPr lang="nl-NL" dirty="0">
              <a:solidFill>
                <a:schemeClr val="bg1"/>
              </a:solidFill>
            </a:endParaRPr>
          </a:p>
        </p:txBody>
      </p:sp>
    </p:spTree>
    <p:custDataLst>
      <p:tags r:id="rId1"/>
    </p:custData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91642" y="230188"/>
            <a:ext cx="8442796" cy="791650"/>
          </a:xfrm>
        </p:spPr>
        <p:txBody>
          <a:bodyPr/>
          <a:lstStyle/>
          <a:p>
            <a:r>
              <a:rPr lang="nl-NL" dirty="0" smtClean="0"/>
              <a:t>Muizen zijn een belangrijke gastheer</a:t>
            </a:r>
            <a:endParaRPr lang="nl-NL" dirty="0"/>
          </a:p>
        </p:txBody>
      </p:sp>
      <p:pic>
        <p:nvPicPr>
          <p:cNvPr id="1357826" name="Picture 2"/>
          <p:cNvPicPr>
            <a:picLocks noChangeAspect="1" noChangeArrowheads="1"/>
          </p:cNvPicPr>
          <p:nvPr/>
        </p:nvPicPr>
        <p:blipFill>
          <a:blip r:embed="rId4" cstate="screen">
            <a:extLst>
              <a:ext uri="{28A0092B-C50C-407E-A947-70E740481C1C}">
                <a14:useLocalDpi xmlns:a14="http://schemas.microsoft.com/office/drawing/2010/main"/>
              </a:ext>
            </a:extLst>
          </a:blip>
          <a:srcRect l="18941" t="24429" r="17232" b="15593"/>
          <a:stretch>
            <a:fillRect/>
          </a:stretch>
        </p:blipFill>
        <p:spPr bwMode="auto">
          <a:xfrm>
            <a:off x="263471" y="1102039"/>
            <a:ext cx="8663553" cy="5088197"/>
          </a:xfrm>
          <a:prstGeom prst="rect">
            <a:avLst/>
          </a:prstGeom>
          <a:noFill/>
          <a:ln w="9525">
            <a:noFill/>
            <a:miter lim="800000"/>
            <a:headEnd/>
            <a:tailEnd/>
          </a:ln>
        </p:spPr>
      </p:pic>
    </p:spTree>
    <p:custDataLst>
      <p:tags r:id="rId1"/>
    </p:custData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BULLETTYPE" val="3"/>
  <p:tag name="RESPCOUNTERSTYLE" val="-1"/>
  <p:tag name="INPUTSOURCE" val="1"/>
  <p:tag name="BACKUPMAINTENANCE" val="7"/>
  <p:tag name="ROTATIONINTERVAL" val="2"/>
  <p:tag name="RACERSMAXDISPLAYED" val="5"/>
  <p:tag name="TEAMSINLEADERBOARD" val="5"/>
  <p:tag name="BUBBLEVALUEFORMAT" val="0.0"/>
  <p:tag name="CUSTOMCELLFORECOLOR" val="-16777216"/>
  <p:tag name="CUSTOMCELLBACKCOLOR4" val="-8355712"/>
  <p:tag name="DISPLAYDEVICEID" val="True"/>
  <p:tag name="GRIDSIZE" val="{Width=800, Height=600}"/>
  <p:tag name="CHARTLABELS" val="1"/>
  <p:tag name="INCLUDEPPT" val="True"/>
  <p:tag name="REALTIMEBACKUP" val="False"/>
  <p:tag name="CHARTSCALE" val="True"/>
  <p:tag name="FIBINCLUDEOTHER" val="True"/>
  <p:tag name="PRRESPONSE3" val="8"/>
  <p:tag name="PRRESPONSE7" val="4"/>
  <p:tag name="SHOWFLASHWARNING" val="True"/>
  <p:tag name="SHOWBARVISIBLE" val="True"/>
  <p:tag name="ANSWERNOWSTYLE" val="-1"/>
  <p:tag name="RESPTABLESTYLE" val="-1"/>
  <p:tag name="BACKUPSESSIONS" val="True"/>
  <p:tag name="AUTOUPDATEALIASES" val="True"/>
  <p:tag name="SKIPREMAININGRACESLIDES" val="True"/>
  <p:tag name="BUBBLESIZEVISIBLE" val="True"/>
  <p:tag name="CUSTOMCELLBACKCOLOR1" val="-657956"/>
  <p:tag name="DISPLAYNAME" val="True"/>
  <p:tag name="AUTOSIZEGRID" val="True"/>
  <p:tag name="RESETCHARTS" val="True"/>
  <p:tag name="CORRECTPOINTVALUE" val="1"/>
  <p:tag name="AUTOADJUSTPARTRANGE" val="True"/>
  <p:tag name="FIBDISPLAYKEYWORDS" val="True"/>
  <p:tag name="PRRESPONSE5" val="6"/>
  <p:tag name="PRRESPONSE10" val="1"/>
  <p:tag name="USESECONDARYMONITOR" val="True"/>
  <p:tag name="COUNTDOWNSTYLE" val="-1"/>
  <p:tag name="ALLOWDUPLICATES" val="False"/>
  <p:tag name="STDCHART" val="1"/>
  <p:tag name="MAXRESPONDERS" val="5"/>
  <p:tag name="CUSTOMGRIDBACKCOLOR" val="-2830136"/>
  <p:tag name="DISPLAYDEVICENUMBER" val="True"/>
  <p:tag name="POLLINGCYCLE" val="2"/>
  <p:tag name="ALLOWUSERFEEDBACK" val="False"/>
  <p:tag name="ADVANCEDSETTINGSVIEW" val="True"/>
  <p:tag name="PRRESPONSE2" val="9"/>
  <p:tag name="PRRESPONSE9" val="2"/>
  <p:tag name="SAVECSVWITHSESSION" val="False"/>
  <p:tag name="COUNTDOWNSECONDS" val="10"/>
  <p:tag name="REVIEWONLY" val="False"/>
  <p:tag name="BUBBLENAMEVISIBLE" val="True"/>
  <p:tag name="CUSTOMCELLBACKCOLOR3" val="-268652"/>
  <p:tag name="GRIDPOSITION" val="1"/>
  <p:tag name="INCORRECTPOINTVALUE" val="0"/>
  <p:tag name="FIBNUMRESULTS" val="5"/>
  <p:tag name="PRRESPONSE8" val="3"/>
  <p:tag name="CSVFORMAT" val="0"/>
  <p:tag name="CHARTVALUEFORMAT" val="0%"/>
  <p:tag name="PARTICIPANTSINLEADERBOARD" val="5"/>
  <p:tag name="USESCHEMECOLORS" val="True"/>
  <p:tag name="INCLUDENONRESPONDERS" val="False"/>
  <p:tag name="FIBDISPLAYRESULTS" val="True"/>
  <p:tag name="ALWAYSOPENPOLL" val="False"/>
  <p:tag name="RESPCOUNTERFORMAT" val="0"/>
  <p:tag name="RACEANIMATIONSPEED" val="3"/>
  <p:tag name="GRIDOPACITY" val="90"/>
  <p:tag name="REALTIMEBACKUPPATH" val="M:\My Documents"/>
  <p:tag name="PRRESPONSE6" val="5"/>
  <p:tag name="NUMRESPONSES" val="1"/>
  <p:tag name="DEFAULTNUMTEAMS" val="5"/>
  <p:tag name="MULTIRESPDIVISOR" val="1"/>
  <p:tag name="TPVERSION" val="2008"/>
  <p:tag name="RACEENDPOINTS" val="100"/>
  <p:tag name="CHARTCOLORS" val="0"/>
  <p:tag name="CUSTOMCELLBACKCOLOR2" val="-13395457"/>
  <p:tag name="PRRESPONSE4" val="7"/>
  <p:tag name="GRIDROTATIONINTERVAL" val="2"/>
  <p:tag name="AUTOADVANCE" val="False"/>
  <p:tag name="ANSWERNOWTEXT" val="Answer Now"/>
  <p:tag name="BUBBLEGROUPING" val="3"/>
  <p:tag name="PRRESPONSE1" val="10"/>
  <p:tag name="ZEROBASED" val="False"/>
  <p:tag name="DELIMITERS" val="3.1"/>
  <p:tag name="TPFULLVERSION" val="4.2.4.1012"/>
  <p:tag name="POWERPOINTVERSION" val="14.0"/>
  <p:tag name="LUIDIAENABLED" val="False"/>
  <p:tag name="EXPANDSHOWBAR" val="True"/>
  <p:tag name="TASKPANEKEY" val="a479a17c-2bf2-4056-bb36-69ea7a5a60e6"/>
</p:tagLst>
</file>

<file path=ppt/tags/tag10.xml><?xml version="1.0" encoding="utf-8"?>
<p:tagLst xmlns:a="http://schemas.openxmlformats.org/drawingml/2006/main" xmlns:r="http://schemas.openxmlformats.org/officeDocument/2006/relationships" xmlns:p="http://schemas.openxmlformats.org/presentationml/2006/main">
  <p:tag name="DELIMITERS" val="3.1"/>
</p:tagLst>
</file>

<file path=ppt/tags/tag11.xml><?xml version="1.0" encoding="utf-8"?>
<p:tagLst xmlns:a="http://schemas.openxmlformats.org/drawingml/2006/main" xmlns:r="http://schemas.openxmlformats.org/officeDocument/2006/relationships" xmlns:p="http://schemas.openxmlformats.org/presentationml/2006/main">
  <p:tag name="DELIMITERS" val="3.1"/>
</p:tagLst>
</file>

<file path=ppt/tags/tag12.xml><?xml version="1.0" encoding="utf-8"?>
<p:tagLst xmlns:a="http://schemas.openxmlformats.org/drawingml/2006/main" xmlns:r="http://schemas.openxmlformats.org/officeDocument/2006/relationships" xmlns:p="http://schemas.openxmlformats.org/presentationml/2006/main">
  <p:tag name="DELIMITERS" val="3.1"/>
</p:tagLst>
</file>

<file path=ppt/tags/tag13.xml><?xml version="1.0" encoding="utf-8"?>
<p:tagLst xmlns:a="http://schemas.openxmlformats.org/drawingml/2006/main" xmlns:r="http://schemas.openxmlformats.org/officeDocument/2006/relationships" xmlns:p="http://schemas.openxmlformats.org/presentationml/2006/main">
  <p:tag name="DELIMITERS" val="3.1"/>
</p:tagLst>
</file>

<file path=ppt/tags/tag14.xml><?xml version="1.0" encoding="utf-8"?>
<p:tagLst xmlns:a="http://schemas.openxmlformats.org/drawingml/2006/main" xmlns:r="http://schemas.openxmlformats.org/officeDocument/2006/relationships" xmlns:p="http://schemas.openxmlformats.org/presentationml/2006/main">
  <p:tag name="NOPREFERENCE" val="False"/>
  <p:tag name="DELIMITERS" val="3.1"/>
</p:tagLst>
</file>

<file path=ppt/tags/tag15.xml><?xml version="1.0" encoding="utf-8"?>
<p:tagLst xmlns:a="http://schemas.openxmlformats.org/drawingml/2006/main" xmlns:r="http://schemas.openxmlformats.org/officeDocument/2006/relationships" xmlns:p="http://schemas.openxmlformats.org/presentationml/2006/main">
  <p:tag name="NOPREFERENCE" val="False"/>
  <p:tag name="DELIMITERS" val="3.1"/>
</p:tagLst>
</file>

<file path=ppt/tags/tag16.xml><?xml version="1.0" encoding="utf-8"?>
<p:tagLst xmlns:a="http://schemas.openxmlformats.org/drawingml/2006/main" xmlns:r="http://schemas.openxmlformats.org/officeDocument/2006/relationships" xmlns:p="http://schemas.openxmlformats.org/presentationml/2006/main">
  <p:tag name="DELIMITERS" val="3.1"/>
</p:tagLst>
</file>

<file path=ppt/tags/tag17.xml><?xml version="1.0" encoding="utf-8"?>
<p:tagLst xmlns:a="http://schemas.openxmlformats.org/drawingml/2006/main" xmlns:r="http://schemas.openxmlformats.org/officeDocument/2006/relationships" xmlns:p="http://schemas.openxmlformats.org/presentationml/2006/main">
  <p:tag name="NOPREFERENCE" val="False"/>
  <p:tag name="DELIMITERS" val="3.1"/>
</p:tagLst>
</file>

<file path=ppt/tags/tag18.xml><?xml version="1.0" encoding="utf-8"?>
<p:tagLst xmlns:a="http://schemas.openxmlformats.org/drawingml/2006/main" xmlns:r="http://schemas.openxmlformats.org/officeDocument/2006/relationships" xmlns:p="http://schemas.openxmlformats.org/presentationml/2006/main">
  <p:tag name="DELIMITERS" val="3.1"/>
</p:tagLst>
</file>

<file path=ppt/tags/tag19.xml><?xml version="1.0" encoding="utf-8"?>
<p:tagLst xmlns:a="http://schemas.openxmlformats.org/drawingml/2006/main" xmlns:r="http://schemas.openxmlformats.org/officeDocument/2006/relationships" xmlns:p="http://schemas.openxmlformats.org/presentationml/2006/main">
  <p:tag name="DELIMITERS" val="3.1"/>
</p:tagLst>
</file>

<file path=ppt/tags/tag2.xml><?xml version="1.0" encoding="utf-8"?>
<p:tagLst xmlns:a="http://schemas.openxmlformats.org/drawingml/2006/main" xmlns:r="http://schemas.openxmlformats.org/officeDocument/2006/relationships" xmlns:p="http://schemas.openxmlformats.org/presentationml/2006/main">
  <p:tag name="NOPREFERENCE" val="False"/>
  <p:tag name="DELIMITERS" val="3.1"/>
</p:tagLst>
</file>

<file path=ppt/tags/tag20.xml><?xml version="1.0" encoding="utf-8"?>
<p:tagLst xmlns:a="http://schemas.openxmlformats.org/drawingml/2006/main" xmlns:r="http://schemas.openxmlformats.org/officeDocument/2006/relationships" xmlns:p="http://schemas.openxmlformats.org/presentationml/2006/main">
  <p:tag name="DELIMITERS" val="3.1"/>
</p:tagLst>
</file>

<file path=ppt/tags/tag21.xml><?xml version="1.0" encoding="utf-8"?>
<p:tagLst xmlns:a="http://schemas.openxmlformats.org/drawingml/2006/main" xmlns:r="http://schemas.openxmlformats.org/officeDocument/2006/relationships" xmlns:p="http://schemas.openxmlformats.org/presentationml/2006/main">
  <p:tag name="DELIMITERS" val="3.1"/>
</p:tagLst>
</file>

<file path=ppt/tags/tag22.xml><?xml version="1.0" encoding="utf-8"?>
<p:tagLst xmlns:a="http://schemas.openxmlformats.org/drawingml/2006/main" xmlns:r="http://schemas.openxmlformats.org/officeDocument/2006/relationships" xmlns:p="http://schemas.openxmlformats.org/presentationml/2006/main">
  <p:tag name="DELIMITERS" val="3.1"/>
</p:tagLst>
</file>

<file path=ppt/tags/tag23.xml><?xml version="1.0" encoding="utf-8"?>
<p:tagLst xmlns:a="http://schemas.openxmlformats.org/drawingml/2006/main" xmlns:r="http://schemas.openxmlformats.org/officeDocument/2006/relationships" xmlns:p="http://schemas.openxmlformats.org/presentationml/2006/main">
  <p:tag name="NOPREFERENCE" val="False"/>
  <p:tag name="DELIMITERS" val="3.1"/>
</p:tagLst>
</file>

<file path=ppt/tags/tag24.xml><?xml version="1.0" encoding="utf-8"?>
<p:tagLst xmlns:a="http://schemas.openxmlformats.org/drawingml/2006/main" xmlns:r="http://schemas.openxmlformats.org/officeDocument/2006/relationships" xmlns:p="http://schemas.openxmlformats.org/presentationml/2006/main">
  <p:tag name="DELIMITERS" val="3.1"/>
</p:tagLst>
</file>

<file path=ppt/tags/tag25.xml><?xml version="1.0" encoding="utf-8"?>
<p:tagLst xmlns:a="http://schemas.openxmlformats.org/drawingml/2006/main" xmlns:r="http://schemas.openxmlformats.org/officeDocument/2006/relationships" xmlns:p="http://schemas.openxmlformats.org/presentationml/2006/main">
  <p:tag name="DELIMITERS" val="3.1"/>
</p:tagLst>
</file>

<file path=ppt/tags/tag26.xml><?xml version="1.0" encoding="utf-8"?>
<p:tagLst xmlns:a="http://schemas.openxmlformats.org/drawingml/2006/main" xmlns:r="http://schemas.openxmlformats.org/officeDocument/2006/relationships" xmlns:p="http://schemas.openxmlformats.org/presentationml/2006/main">
  <p:tag name="DELIMITERS" val="3.1"/>
</p:tagLst>
</file>

<file path=ppt/tags/tag27.xml><?xml version="1.0" encoding="utf-8"?>
<p:tagLst xmlns:a="http://schemas.openxmlformats.org/drawingml/2006/main" xmlns:r="http://schemas.openxmlformats.org/officeDocument/2006/relationships" xmlns:p="http://schemas.openxmlformats.org/presentationml/2006/main">
  <p:tag name="DELIMITERS" val="3.1"/>
</p:tagLst>
</file>

<file path=ppt/tags/tag28.xml><?xml version="1.0" encoding="utf-8"?>
<p:tagLst xmlns:a="http://schemas.openxmlformats.org/drawingml/2006/main" xmlns:r="http://schemas.openxmlformats.org/officeDocument/2006/relationships" xmlns:p="http://schemas.openxmlformats.org/presentationml/2006/main">
  <p:tag name="NOPREFERENCE" val="False"/>
  <p:tag name="DELIMITERS" val="3.1"/>
</p:tagLst>
</file>

<file path=ppt/tags/tag29.xml><?xml version="1.0" encoding="utf-8"?>
<p:tagLst xmlns:a="http://schemas.openxmlformats.org/drawingml/2006/main" xmlns:r="http://schemas.openxmlformats.org/officeDocument/2006/relationships" xmlns:p="http://schemas.openxmlformats.org/presentationml/2006/main">
  <p:tag name="NOPREFERENCE" val="False"/>
  <p:tag name="DELIMITERS" val="3.1"/>
</p:tagLst>
</file>

<file path=ppt/tags/tag3.xml><?xml version="1.0" encoding="utf-8"?>
<p:tagLst xmlns:a="http://schemas.openxmlformats.org/drawingml/2006/main" xmlns:r="http://schemas.openxmlformats.org/officeDocument/2006/relationships" xmlns:p="http://schemas.openxmlformats.org/presentationml/2006/main">
  <p:tag name="NOPREFERENCE" val="False"/>
  <p:tag name="DELIMITERS" val="3.1"/>
</p:tagLst>
</file>

<file path=ppt/tags/tag30.xml><?xml version="1.0" encoding="utf-8"?>
<p:tagLst xmlns:a="http://schemas.openxmlformats.org/drawingml/2006/main" xmlns:r="http://schemas.openxmlformats.org/officeDocument/2006/relationships" xmlns:p="http://schemas.openxmlformats.org/presentationml/2006/main">
  <p:tag name="NOPREFERENCE" val="False"/>
  <p:tag name="DELIMITERS" val="3.1"/>
</p:tagLst>
</file>

<file path=ppt/tags/tag31.xml><?xml version="1.0" encoding="utf-8"?>
<p:tagLst xmlns:a="http://schemas.openxmlformats.org/drawingml/2006/main" xmlns:r="http://schemas.openxmlformats.org/officeDocument/2006/relationships" xmlns:p="http://schemas.openxmlformats.org/presentationml/2006/main">
  <p:tag name="NOPREFERENCE" val="False"/>
  <p:tag name="DELIMITERS" val="3.1"/>
</p:tagLst>
</file>

<file path=ppt/tags/tag32.xml><?xml version="1.0" encoding="utf-8"?>
<p:tagLst xmlns:a="http://schemas.openxmlformats.org/drawingml/2006/main" xmlns:r="http://schemas.openxmlformats.org/officeDocument/2006/relationships" xmlns:p="http://schemas.openxmlformats.org/presentationml/2006/main">
  <p:tag name="NOPREFERENCE" val="False"/>
  <p:tag name="DELIMITERS" val="3.1"/>
</p:tagLst>
</file>

<file path=ppt/tags/tag33.xml><?xml version="1.0" encoding="utf-8"?>
<p:tagLst xmlns:a="http://schemas.openxmlformats.org/drawingml/2006/main" xmlns:r="http://schemas.openxmlformats.org/officeDocument/2006/relationships" xmlns:p="http://schemas.openxmlformats.org/presentationml/2006/main">
  <p:tag name="NOPREFERENCE" val="False"/>
  <p:tag name="DELIMITERS" val="3.1"/>
</p:tagLst>
</file>

<file path=ppt/tags/tag34.xml><?xml version="1.0" encoding="utf-8"?>
<p:tagLst xmlns:a="http://schemas.openxmlformats.org/drawingml/2006/main" xmlns:r="http://schemas.openxmlformats.org/officeDocument/2006/relationships" xmlns:p="http://schemas.openxmlformats.org/presentationml/2006/main">
  <p:tag name="DELIMITERS" val="3.1"/>
</p:tagLst>
</file>

<file path=ppt/tags/tag35.xml><?xml version="1.0" encoding="utf-8"?>
<p:tagLst xmlns:a="http://schemas.openxmlformats.org/drawingml/2006/main" xmlns:r="http://schemas.openxmlformats.org/officeDocument/2006/relationships" xmlns:p="http://schemas.openxmlformats.org/presentationml/2006/main">
  <p:tag name="DELIMITERS" val="3.1"/>
</p:tagLst>
</file>

<file path=ppt/tags/tag36.xml><?xml version="1.0" encoding="utf-8"?>
<p:tagLst xmlns:a="http://schemas.openxmlformats.org/drawingml/2006/main" xmlns:r="http://schemas.openxmlformats.org/officeDocument/2006/relationships" xmlns:p="http://schemas.openxmlformats.org/presentationml/2006/main">
  <p:tag name="DELIMITERS" val="3.1"/>
</p:tagLst>
</file>

<file path=ppt/tags/tag37.xml><?xml version="1.0" encoding="utf-8"?>
<p:tagLst xmlns:a="http://schemas.openxmlformats.org/drawingml/2006/main" xmlns:r="http://schemas.openxmlformats.org/officeDocument/2006/relationships" xmlns:p="http://schemas.openxmlformats.org/presentationml/2006/main">
  <p:tag name="DELIMITERS" val="3.1"/>
</p:tagLst>
</file>

<file path=ppt/tags/tag38.xml><?xml version="1.0" encoding="utf-8"?>
<p:tagLst xmlns:a="http://schemas.openxmlformats.org/drawingml/2006/main" xmlns:r="http://schemas.openxmlformats.org/officeDocument/2006/relationships" xmlns:p="http://schemas.openxmlformats.org/presentationml/2006/main">
  <p:tag name="DELIMITERS" val="3.1"/>
</p:tagLst>
</file>

<file path=ppt/tags/tag39.xml><?xml version="1.0" encoding="utf-8"?>
<p:tagLst xmlns:a="http://schemas.openxmlformats.org/drawingml/2006/main" xmlns:r="http://schemas.openxmlformats.org/officeDocument/2006/relationships" xmlns:p="http://schemas.openxmlformats.org/presentationml/2006/main">
  <p:tag name="DELIMITERS" val="3.1"/>
</p:tagLst>
</file>

<file path=ppt/tags/tag4.xml><?xml version="1.0" encoding="utf-8"?>
<p:tagLst xmlns:a="http://schemas.openxmlformats.org/drawingml/2006/main" xmlns:r="http://schemas.openxmlformats.org/officeDocument/2006/relationships" xmlns:p="http://schemas.openxmlformats.org/presentationml/2006/main">
  <p:tag name="DELIMITERS" val="3.1"/>
</p:tagLst>
</file>

<file path=ppt/tags/tag40.xml><?xml version="1.0" encoding="utf-8"?>
<p:tagLst xmlns:a="http://schemas.openxmlformats.org/drawingml/2006/main" xmlns:r="http://schemas.openxmlformats.org/officeDocument/2006/relationships" xmlns:p="http://schemas.openxmlformats.org/presentationml/2006/main">
  <p:tag name="DELIMITERS" val="3.1"/>
</p:tagLst>
</file>

<file path=ppt/tags/tag41.xml><?xml version="1.0" encoding="utf-8"?>
<p:tagLst xmlns:a="http://schemas.openxmlformats.org/drawingml/2006/main" xmlns:r="http://schemas.openxmlformats.org/officeDocument/2006/relationships" xmlns:p="http://schemas.openxmlformats.org/presentationml/2006/main">
  <p:tag name="DELIMITERS" val="3.1"/>
</p:tagLst>
</file>

<file path=ppt/tags/tag42.xml><?xml version="1.0" encoding="utf-8"?>
<p:tagLst xmlns:a="http://schemas.openxmlformats.org/drawingml/2006/main" xmlns:r="http://schemas.openxmlformats.org/officeDocument/2006/relationships" xmlns:p="http://schemas.openxmlformats.org/presentationml/2006/main">
  <p:tag name="DELIMITERS" val="3.1"/>
</p:tagLst>
</file>

<file path=ppt/tags/tag43.xml><?xml version="1.0" encoding="utf-8"?>
<p:tagLst xmlns:a="http://schemas.openxmlformats.org/drawingml/2006/main" xmlns:r="http://schemas.openxmlformats.org/officeDocument/2006/relationships" xmlns:p="http://schemas.openxmlformats.org/presentationml/2006/main">
  <p:tag name="DELIMITERS" val="3.1"/>
</p:tagLst>
</file>

<file path=ppt/tags/tag44.xml><?xml version="1.0" encoding="utf-8"?>
<p:tagLst xmlns:a="http://schemas.openxmlformats.org/drawingml/2006/main" xmlns:r="http://schemas.openxmlformats.org/officeDocument/2006/relationships" xmlns:p="http://schemas.openxmlformats.org/presentationml/2006/main">
  <p:tag name="DELIMITERS" val="3.1"/>
</p:tagLst>
</file>

<file path=ppt/tags/tag45.xml><?xml version="1.0" encoding="utf-8"?>
<p:tagLst xmlns:a="http://schemas.openxmlformats.org/drawingml/2006/main" xmlns:r="http://schemas.openxmlformats.org/officeDocument/2006/relationships" xmlns:p="http://schemas.openxmlformats.org/presentationml/2006/main">
  <p:tag name="DELIMITERS" val="3.1"/>
</p:tagLst>
</file>

<file path=ppt/tags/tag46.xml><?xml version="1.0" encoding="utf-8"?>
<p:tagLst xmlns:a="http://schemas.openxmlformats.org/drawingml/2006/main" xmlns:r="http://schemas.openxmlformats.org/officeDocument/2006/relationships" xmlns:p="http://schemas.openxmlformats.org/presentationml/2006/main">
  <p:tag name="NOPREFERENCE" val="False"/>
  <p:tag name="DELIMITERS" val="3.1"/>
</p:tagLst>
</file>

<file path=ppt/tags/tag5.xml><?xml version="1.0" encoding="utf-8"?>
<p:tagLst xmlns:a="http://schemas.openxmlformats.org/drawingml/2006/main" xmlns:r="http://schemas.openxmlformats.org/officeDocument/2006/relationships" xmlns:p="http://schemas.openxmlformats.org/presentationml/2006/main">
  <p:tag name="DELIMITERS" val="3.1"/>
</p:tagLst>
</file>

<file path=ppt/tags/tag6.xml><?xml version="1.0" encoding="utf-8"?>
<p:tagLst xmlns:a="http://schemas.openxmlformats.org/drawingml/2006/main" xmlns:r="http://schemas.openxmlformats.org/officeDocument/2006/relationships" xmlns:p="http://schemas.openxmlformats.org/presentationml/2006/main">
  <p:tag name="NOPREFERENCE" val="False"/>
  <p:tag name="DELIMITERS" val="3.1"/>
</p:tagLst>
</file>

<file path=ppt/tags/tag7.xml><?xml version="1.0" encoding="utf-8"?>
<p:tagLst xmlns:a="http://schemas.openxmlformats.org/drawingml/2006/main" xmlns:r="http://schemas.openxmlformats.org/officeDocument/2006/relationships" xmlns:p="http://schemas.openxmlformats.org/presentationml/2006/main">
  <p:tag name="DELIMITERS" val="3.1"/>
</p:tagLst>
</file>

<file path=ppt/tags/tag8.xml><?xml version="1.0" encoding="utf-8"?>
<p:tagLst xmlns:a="http://schemas.openxmlformats.org/drawingml/2006/main" xmlns:r="http://schemas.openxmlformats.org/officeDocument/2006/relationships" xmlns:p="http://schemas.openxmlformats.org/presentationml/2006/main">
  <p:tag name="DELIMITERS" val="3.1"/>
</p:tagLst>
</file>

<file path=ppt/tags/tag9.xml><?xml version="1.0" encoding="utf-8"?>
<p:tagLst xmlns:a="http://schemas.openxmlformats.org/drawingml/2006/main" xmlns:r="http://schemas.openxmlformats.org/officeDocument/2006/relationships" xmlns:p="http://schemas.openxmlformats.org/presentationml/2006/main">
  <p:tag name="DELIMITERS" val="3.1"/>
</p:tagLst>
</file>

<file path=ppt/theme/theme1.xml><?xml version="1.0" encoding="utf-8"?>
<a:theme xmlns:a="http://schemas.openxmlformats.org/drawingml/2006/main" name="Wageningen UR">
  <a:themeElements>
    <a:clrScheme name="WHUK - 010412">
      <a:dk1>
        <a:srgbClr val="005172"/>
      </a:dk1>
      <a:lt1>
        <a:srgbClr val="FFFFFF"/>
      </a:lt1>
      <a:dk2>
        <a:srgbClr val="34B233"/>
      </a:dk2>
      <a:lt2>
        <a:srgbClr val="005172"/>
      </a:lt2>
      <a:accent1>
        <a:srgbClr val="519FD7"/>
      </a:accent1>
      <a:accent2>
        <a:srgbClr val="948A85"/>
      </a:accent2>
      <a:accent3>
        <a:srgbClr val="D5D2CA"/>
      </a:accent3>
      <a:accent4>
        <a:srgbClr val="FF7900"/>
      </a:accent4>
      <a:accent5>
        <a:srgbClr val="00549F"/>
      </a:accent5>
      <a:accent6>
        <a:srgbClr val="000000"/>
      </a:accent6>
      <a:hlink>
        <a:srgbClr val="00549F"/>
      </a:hlink>
      <a:folHlink>
        <a:srgbClr val="000000"/>
      </a:folHlink>
    </a:clrScheme>
    <a:fontScheme name="Wageningen UR">
      <a:majorFont>
        <a:latin typeface="Verdana"/>
        <a:ea typeface=""/>
        <a:cs typeface=""/>
      </a:majorFont>
      <a:minorFont>
        <a:latin typeface="Verdana"/>
        <a:ea typeface=""/>
        <a:cs typeface=""/>
      </a:minorFont>
    </a:fontScheme>
    <a:fmtScheme name="Kantoo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3"/>
        </a:solidFill>
        <a:ln>
          <a:no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w="15875">
          <a:solidFill>
            <a:schemeClr val="bg2"/>
          </a:solidFill>
        </a:ln>
      </a:spPr>
      <a:bodyPr/>
      <a:lstStyle/>
      <a:style>
        <a:lnRef idx="1">
          <a:schemeClr val="accent1"/>
        </a:lnRef>
        <a:fillRef idx="0">
          <a:schemeClr val="accent1"/>
        </a:fillRef>
        <a:effectRef idx="0">
          <a:schemeClr val="accent1"/>
        </a:effectRef>
        <a:fontRef idx="minor">
          <a:schemeClr val="tx1"/>
        </a:fontRef>
      </a:style>
    </a:lnDef>
    <a:txDef>
      <a:spPr>
        <a:solidFill>
          <a:schemeClr val="accent3"/>
        </a:solidFill>
      </a:spPr>
      <a:bodyPr wrap="none" rtlCol="0">
        <a:spAutoFit/>
      </a:bodyPr>
      <a:lstStyle>
        <a:defPPr>
          <a:lnSpc>
            <a:spcPts val="1800"/>
          </a:lnSpc>
          <a:defRPr sz="1400" dirty="0" err="1" smtClean="0">
            <a:latin typeface="Verdana" pitchFamily="34" charset="0"/>
          </a:defRPr>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11208</TotalTime>
  <Words>722</Words>
  <Application>Microsoft Office PowerPoint</Application>
  <PresentationFormat>On-screen Show (4:3)</PresentationFormat>
  <Paragraphs>149</Paragraphs>
  <Slides>45</Slides>
  <Notes>45</Notes>
  <HiddenSlides>0</HiddenSlides>
  <MMClips>0</MMClips>
  <ScaleCrop>false</ScaleCrop>
  <HeadingPairs>
    <vt:vector size="4" baseType="variant">
      <vt:variant>
        <vt:lpstr>Theme</vt:lpstr>
      </vt:variant>
      <vt:variant>
        <vt:i4>1</vt:i4>
      </vt:variant>
      <vt:variant>
        <vt:lpstr>Slide Titles</vt:lpstr>
      </vt:variant>
      <vt:variant>
        <vt:i4>45</vt:i4>
      </vt:variant>
    </vt:vector>
  </HeadingPairs>
  <TitlesOfParts>
    <vt:vector size="46" baseType="lpstr">
      <vt:lpstr>Wageningen UR</vt:lpstr>
      <vt:lpstr>Hoe voorkom je tekenbeten en de  ziekte van Lyme?</vt:lpstr>
      <vt:lpstr>Inhoud</vt:lpstr>
      <vt:lpstr>PowerPoint Presentation</vt:lpstr>
      <vt:lpstr>PowerPoint Presentation</vt:lpstr>
      <vt:lpstr>Levensstadia teek</vt:lpstr>
      <vt:lpstr>Hoe jaagt een teek?</vt:lpstr>
      <vt:lpstr>Het bestek van de teek</vt:lpstr>
      <vt:lpstr>Gastheren van de teek</vt:lpstr>
      <vt:lpstr>Muizen zijn een belangrijke gastheer</vt:lpstr>
      <vt:lpstr>Volgezogen teken</vt:lpstr>
      <vt:lpstr>Paring</vt:lpstr>
      <vt:lpstr>PowerPoint Presentation</vt:lpstr>
      <vt:lpstr>Levenscyclus teek en Borrelia</vt:lpstr>
      <vt:lpstr>Tekenonderzoek Wageningen University</vt:lpstr>
      <vt:lpstr>PowerPoint Presentation</vt:lpstr>
      <vt:lpstr>Populatieverloop teken</vt:lpstr>
      <vt:lpstr>Verschijningsvormen erythema migrans</vt:lpstr>
      <vt:lpstr>Ziekte van Lyme</vt:lpstr>
      <vt:lpstr>Ontwikkeling jaarlijks aantal Lyme gevallen</vt:lpstr>
      <vt:lpstr>Ontwikkeling aantal Lyme gevallen </vt:lpstr>
      <vt:lpstr>Internationaal perspectief</vt:lpstr>
      <vt:lpstr>Ontwikkeling jaarlijks aantal Lyme gevallen</vt:lpstr>
      <vt:lpstr>Andere ziekteverwekkers in teken</vt:lpstr>
      <vt:lpstr>TBE verspreiding in Europa</vt:lpstr>
      <vt:lpstr>Risico’s bij hoveniers en groenvoorziening</vt:lpstr>
      <vt:lpstr>Persoonlijke bescherming</vt:lpstr>
      <vt:lpstr>Preventie is mogelijk maar kennis ontbreekt</vt:lpstr>
      <vt:lpstr>Omgeving waar mensen gebeten worden</vt:lpstr>
      <vt:lpstr>Percentage tekenbeten per activiteit</vt:lpstr>
      <vt:lpstr>Leeftijd van de mensen die gebeten zijn</vt:lpstr>
      <vt:lpstr>Relatie tussen leeftijd en omgeving</vt:lpstr>
      <vt:lpstr>Dag van de week</vt:lpstr>
      <vt:lpstr>Preventie: Bestrijding van teken</vt:lpstr>
      <vt:lpstr>Technieken vooral in de VS</vt:lpstr>
      <vt:lpstr>Preventie: meer realistisch voor Nederland</vt:lpstr>
      <vt:lpstr>Mogelijke onderzoeken</vt:lpstr>
      <vt:lpstr>Tekenrisico?</vt:lpstr>
      <vt:lpstr>Tekenrisico?</vt:lpstr>
      <vt:lpstr>Inrichten picknickplaatsen</vt:lpstr>
      <vt:lpstr>Inrichting picknickplaatsen</vt:lpstr>
      <vt:lpstr>Preventie is complex</vt:lpstr>
      <vt:lpstr>Tekenradar.nl: Tekenactiviteitsverwachting</vt:lpstr>
      <vt:lpstr>Tekenradar.nl: tekenbeten en rode kring</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PowerPoint-presentatie</dc:title>
  <dc:creator>Martin Brinkman</dc:creator>
  <cp:lastModifiedBy>Vliet, Arnold van</cp:lastModifiedBy>
  <cp:revision>653</cp:revision>
  <dcterms:created xsi:type="dcterms:W3CDTF">2011-09-29T08:30:03Z</dcterms:created>
  <dcterms:modified xsi:type="dcterms:W3CDTF">2014-06-16T21:00:10Z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do_Template">
    <vt:lpwstr>WHNL.pptx</vt:lpwstr>
  </property>
</Properties>
</file>