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76" d="100"/>
          <a:sy n="76" d="100"/>
        </p:scale>
        <p:origin x="72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362792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18981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92180766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813120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2433155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7027234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129245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845181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59427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84563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172560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054642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306923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857145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388336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16500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901A1D-72D0-42AF-94BE-9DFEFD0F931E}" type="datetimeFigureOut">
              <a:rPr lang="nl-NL" smtClean="0"/>
              <a:t>6-1-2017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88160F8C-DE88-4215-B5F0-527D2A35ED9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34039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Energizer Thema 1:</a:t>
            </a:r>
            <a:br>
              <a:rPr lang="nl-NL" dirty="0"/>
            </a:br>
            <a:r>
              <a:rPr lang="nl-NL" dirty="0"/>
              <a:t>Organen en Cellen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324046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/>
          <p:cNvSpPr/>
          <p:nvPr/>
        </p:nvSpPr>
        <p:spPr>
          <a:xfrm>
            <a:off x="2197100" y="1206500"/>
            <a:ext cx="732790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dirty="0"/>
              <a:t>Van klein naar </a:t>
            </a:r>
            <a:r>
              <a:rPr lang="nl-NL" sz="9600" dirty="0"/>
              <a:t>groot</a:t>
            </a:r>
            <a:endParaRPr lang="nl-NL" sz="9600" dirty="0"/>
          </a:p>
        </p:txBody>
      </p:sp>
    </p:spTree>
    <p:extLst>
      <p:ext uri="{BB962C8B-B14F-4D97-AF65-F5344CB8AC3E}">
        <p14:creationId xmlns:p14="http://schemas.microsoft.com/office/powerpoint/2010/main" val="332421490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/>
          <p:cNvSpPr txBox="1"/>
          <p:nvPr/>
        </p:nvSpPr>
        <p:spPr>
          <a:xfrm>
            <a:off x="1104900" y="368300"/>
            <a:ext cx="10477500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/>
              <a:t>1 Verdeel de klas in tweeën.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/>
              <a:t>Een groep van 15 leerlingen voert de opdracht uit.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/>
              <a:t>Geef elke leerling die meedoet een papiertje met daarop een biologisch </a:t>
            </a:r>
            <a:r>
              <a:rPr lang="nl-NL" sz="2800" dirty="0" err="1"/>
              <a:t>begrip.Het</a:t>
            </a:r>
            <a:r>
              <a:rPr lang="nl-NL" sz="2800" dirty="0"/>
              <a:t> gaat telkens om menselijke cellen en organen gaat.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/>
              <a:t>Ga op volgorde te gaan staan: </a:t>
            </a:r>
            <a:r>
              <a:rPr lang="nl-NL" sz="3200" b="1" dirty="0"/>
              <a:t>van klein naar groot</a:t>
            </a:r>
            <a:r>
              <a:rPr lang="nl-NL" sz="2800" dirty="0"/>
              <a:t>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28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/>
              <a:t>Hierbij mag onderling worden overlegd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/>
              <a:t>Als de groep klaar is, mogen de leerlingen die observeren aangeven of ze het met de volgorde eens zijn.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800" dirty="0"/>
              <a:t>De docent controleert of de volgorde klopt.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val="36396380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1511300" y="444500"/>
            <a:ext cx="6959600" cy="60016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dirty="0"/>
              <a:t>De juiste volgorde:</a:t>
            </a:r>
          </a:p>
          <a:p>
            <a:r>
              <a:rPr lang="nl-NL" sz="2400" dirty="0"/>
              <a:t>atoom </a:t>
            </a:r>
          </a:p>
          <a:p>
            <a:r>
              <a:rPr lang="nl-NL" sz="2400" dirty="0"/>
              <a:t>gen </a:t>
            </a:r>
          </a:p>
          <a:p>
            <a:r>
              <a:rPr lang="nl-NL" sz="2400" dirty="0"/>
              <a:t>hiv-virus </a:t>
            </a:r>
          </a:p>
          <a:p>
            <a:r>
              <a:rPr lang="nl-NL" sz="2400" dirty="0"/>
              <a:t>bacterie  </a:t>
            </a:r>
          </a:p>
          <a:p>
            <a:r>
              <a:rPr lang="nl-NL" sz="2400" dirty="0"/>
              <a:t>celkern </a:t>
            </a:r>
          </a:p>
          <a:p>
            <a:r>
              <a:rPr lang="nl-NL" sz="2400" dirty="0"/>
              <a:t>levercel </a:t>
            </a:r>
          </a:p>
          <a:p>
            <a:r>
              <a:rPr lang="nl-NL" sz="2400" dirty="0"/>
              <a:t>eicel </a:t>
            </a:r>
          </a:p>
          <a:p>
            <a:r>
              <a:rPr lang="nl-NL" sz="2400" dirty="0"/>
              <a:t>longblaasje</a:t>
            </a:r>
          </a:p>
          <a:p>
            <a:r>
              <a:rPr lang="nl-NL" sz="2400" dirty="0"/>
              <a:t>vlo </a:t>
            </a:r>
          </a:p>
          <a:p>
            <a:r>
              <a:rPr lang="nl-NL" sz="2400" dirty="0"/>
              <a:t>hart </a:t>
            </a:r>
          </a:p>
          <a:p>
            <a:r>
              <a:rPr lang="nl-NL" sz="2400" dirty="0"/>
              <a:t>lever </a:t>
            </a:r>
          </a:p>
          <a:p>
            <a:r>
              <a:rPr lang="nl-NL" sz="2400" dirty="0"/>
              <a:t>beenderenstelsel </a:t>
            </a:r>
          </a:p>
          <a:p>
            <a:r>
              <a:rPr lang="nl-NL" sz="2400" dirty="0"/>
              <a:t>mens </a:t>
            </a:r>
          </a:p>
          <a:p>
            <a:r>
              <a:rPr lang="nl-NL" sz="2400" dirty="0"/>
              <a:t>olifant </a:t>
            </a:r>
          </a:p>
          <a:p>
            <a:r>
              <a:rPr lang="nl-NL" sz="2400" dirty="0"/>
              <a:t>eikenboom </a:t>
            </a:r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79716541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16</TotalTime>
  <Words>113</Words>
  <Application>Microsoft Office PowerPoint</Application>
  <PresentationFormat>Breedbeeld</PresentationFormat>
  <Paragraphs>26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Trebuchet MS</vt:lpstr>
      <vt:lpstr>Wingdings 3</vt:lpstr>
      <vt:lpstr>Facet</vt:lpstr>
      <vt:lpstr>Energizer Thema 1: Organen en Cellen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Energizer Thema 1: Organen en Cellen</dc:title>
  <dc:creator>antoinette</dc:creator>
  <cp:lastModifiedBy>antoinette</cp:lastModifiedBy>
  <cp:revision>2</cp:revision>
  <dcterms:created xsi:type="dcterms:W3CDTF">2017-01-06T22:36:32Z</dcterms:created>
  <dcterms:modified xsi:type="dcterms:W3CDTF">2017-01-06T22:52:47Z</dcterms:modified>
</cp:coreProperties>
</file>

<file path=docProps/thumbnail.jpeg>
</file>