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6" d="100"/>
          <a:sy n="76" d="100"/>
        </p:scale>
        <p:origin x="7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01A1D-72D0-42AF-94BE-9DFEFD0F931E}" type="datetimeFigureOut">
              <a:rPr lang="nl-NL" smtClean="0"/>
              <a:t>6-1-2017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60F8C-DE88-4215-B5F0-527D2A35ED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6279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01A1D-72D0-42AF-94BE-9DFEFD0F931E}" type="datetimeFigureOut">
              <a:rPr lang="nl-NL" smtClean="0"/>
              <a:t>6-1-2017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60F8C-DE88-4215-B5F0-527D2A35ED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1898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01A1D-72D0-42AF-94BE-9DFEFD0F931E}" type="datetimeFigureOut">
              <a:rPr lang="nl-NL" smtClean="0"/>
              <a:t>6-1-2017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60F8C-DE88-4215-B5F0-527D2A35ED94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218076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01A1D-72D0-42AF-94BE-9DFEFD0F931E}" type="datetimeFigureOut">
              <a:rPr lang="nl-NL" smtClean="0"/>
              <a:t>6-1-2017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60F8C-DE88-4215-B5F0-527D2A35ED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81312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01A1D-72D0-42AF-94BE-9DFEFD0F931E}" type="datetimeFigureOut">
              <a:rPr lang="nl-NL" smtClean="0"/>
              <a:t>6-1-2017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60F8C-DE88-4215-B5F0-527D2A35ED94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43315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01A1D-72D0-42AF-94BE-9DFEFD0F931E}" type="datetimeFigureOut">
              <a:rPr lang="nl-NL" smtClean="0"/>
              <a:t>6-1-2017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60F8C-DE88-4215-B5F0-527D2A35ED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02723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01A1D-72D0-42AF-94BE-9DFEFD0F931E}" type="datetimeFigureOut">
              <a:rPr lang="nl-NL" smtClean="0"/>
              <a:t>6-1-2017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60F8C-DE88-4215-B5F0-527D2A35ED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12924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01A1D-72D0-42AF-94BE-9DFEFD0F931E}" type="datetimeFigureOut">
              <a:rPr lang="nl-NL" smtClean="0"/>
              <a:t>6-1-2017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60F8C-DE88-4215-B5F0-527D2A35ED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4518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01A1D-72D0-42AF-94BE-9DFEFD0F931E}" type="datetimeFigureOut">
              <a:rPr lang="nl-NL" smtClean="0"/>
              <a:t>6-1-2017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60F8C-DE88-4215-B5F0-527D2A35ED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5942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01A1D-72D0-42AF-94BE-9DFEFD0F931E}" type="datetimeFigureOut">
              <a:rPr lang="nl-NL" smtClean="0"/>
              <a:t>6-1-2017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60F8C-DE88-4215-B5F0-527D2A35ED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456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01A1D-72D0-42AF-94BE-9DFEFD0F931E}" type="datetimeFigureOut">
              <a:rPr lang="nl-NL" smtClean="0"/>
              <a:t>6-1-2017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60F8C-DE88-4215-B5F0-527D2A35ED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7256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01A1D-72D0-42AF-94BE-9DFEFD0F931E}" type="datetimeFigureOut">
              <a:rPr lang="nl-NL" smtClean="0"/>
              <a:t>6-1-2017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60F8C-DE88-4215-B5F0-527D2A35ED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5464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01A1D-72D0-42AF-94BE-9DFEFD0F931E}" type="datetimeFigureOut">
              <a:rPr lang="nl-NL" smtClean="0"/>
              <a:t>6-1-2017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60F8C-DE88-4215-B5F0-527D2A35ED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0692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01A1D-72D0-42AF-94BE-9DFEFD0F931E}" type="datetimeFigureOut">
              <a:rPr lang="nl-NL" smtClean="0"/>
              <a:t>6-1-2017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60F8C-DE88-4215-B5F0-527D2A35ED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5714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01A1D-72D0-42AF-94BE-9DFEFD0F931E}" type="datetimeFigureOut">
              <a:rPr lang="nl-NL" smtClean="0"/>
              <a:t>6-1-2017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60F8C-DE88-4215-B5F0-527D2A35ED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8833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01A1D-72D0-42AF-94BE-9DFEFD0F931E}" type="datetimeFigureOut">
              <a:rPr lang="nl-NL" smtClean="0"/>
              <a:t>6-1-2017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60F8C-DE88-4215-B5F0-527D2A35ED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1650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01A1D-72D0-42AF-94BE-9DFEFD0F931E}" type="datetimeFigureOut">
              <a:rPr lang="nl-NL" smtClean="0"/>
              <a:t>6-1-2017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8160F8C-DE88-4215-B5F0-527D2A35ED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3403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Energizer Thema 1:</a:t>
            </a:r>
            <a:br>
              <a:rPr lang="nl-NL" dirty="0"/>
            </a:br>
            <a:r>
              <a:rPr lang="nl-NL" dirty="0"/>
              <a:t>Organen en Cellen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32404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2197100" y="1206500"/>
            <a:ext cx="73279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/>
              <a:t>Van klein naar </a:t>
            </a:r>
            <a:r>
              <a:rPr lang="nl-NL" sz="9600" dirty="0"/>
              <a:t>groot</a:t>
            </a:r>
            <a:endParaRPr lang="nl-NL" sz="9600" dirty="0"/>
          </a:p>
        </p:txBody>
      </p:sp>
    </p:spTree>
    <p:extLst>
      <p:ext uri="{BB962C8B-B14F-4D97-AF65-F5344CB8AC3E}">
        <p14:creationId xmlns:p14="http://schemas.microsoft.com/office/powerpoint/2010/main" val="3324214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104900" y="368300"/>
            <a:ext cx="104775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1 Verdeel de klas in tweeën.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Een groep van 15 leerlingen voert de opdracht uit.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Geef elke leerling die meedoet een papiertje met daarop een biologisch </a:t>
            </a:r>
            <a:r>
              <a:rPr lang="nl-NL" sz="2800" dirty="0" err="1"/>
              <a:t>begrip.Het</a:t>
            </a:r>
            <a:r>
              <a:rPr lang="nl-NL" sz="2800" dirty="0"/>
              <a:t> gaat telkens om menselijke cellen en organen gaat.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Ga op volgorde te gaan staan: </a:t>
            </a:r>
            <a:r>
              <a:rPr lang="nl-NL" sz="3200" b="1" dirty="0"/>
              <a:t>van klein naar groot</a:t>
            </a:r>
            <a:r>
              <a:rPr lang="nl-NL" sz="2800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Hierbij mag onderling worden overlegd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Als de groep klaar is, mogen de leerlingen die observeren aangeven of ze het met de volgorde eens zijn.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De docent controleert of de volgorde klopt.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639638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1511300" y="444500"/>
            <a:ext cx="69596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De juiste volgorde:</a:t>
            </a:r>
          </a:p>
          <a:p>
            <a:r>
              <a:rPr lang="nl-NL" sz="2400" dirty="0"/>
              <a:t>atoom </a:t>
            </a:r>
          </a:p>
          <a:p>
            <a:r>
              <a:rPr lang="nl-NL" sz="2400" dirty="0"/>
              <a:t>gen </a:t>
            </a:r>
          </a:p>
          <a:p>
            <a:r>
              <a:rPr lang="nl-NL" sz="2400" dirty="0"/>
              <a:t>hiv-virus </a:t>
            </a:r>
          </a:p>
          <a:p>
            <a:r>
              <a:rPr lang="nl-NL" sz="2400" dirty="0"/>
              <a:t>bacterie  </a:t>
            </a:r>
          </a:p>
          <a:p>
            <a:r>
              <a:rPr lang="nl-NL" sz="2400" dirty="0"/>
              <a:t>celkern </a:t>
            </a:r>
          </a:p>
          <a:p>
            <a:r>
              <a:rPr lang="nl-NL" sz="2400" dirty="0"/>
              <a:t>levercel </a:t>
            </a:r>
          </a:p>
          <a:p>
            <a:r>
              <a:rPr lang="nl-NL" sz="2400" dirty="0"/>
              <a:t>eicel </a:t>
            </a:r>
          </a:p>
          <a:p>
            <a:r>
              <a:rPr lang="nl-NL" sz="2400" dirty="0"/>
              <a:t>longblaasje</a:t>
            </a:r>
          </a:p>
          <a:p>
            <a:r>
              <a:rPr lang="nl-NL" sz="2400" dirty="0"/>
              <a:t>vlo </a:t>
            </a:r>
          </a:p>
          <a:p>
            <a:r>
              <a:rPr lang="nl-NL" sz="2400" dirty="0"/>
              <a:t>hart </a:t>
            </a:r>
          </a:p>
          <a:p>
            <a:r>
              <a:rPr lang="nl-NL" sz="2400" dirty="0"/>
              <a:t>lever </a:t>
            </a:r>
          </a:p>
          <a:p>
            <a:r>
              <a:rPr lang="nl-NL" sz="2400" dirty="0"/>
              <a:t>beenderenstelsel </a:t>
            </a:r>
          </a:p>
          <a:p>
            <a:r>
              <a:rPr lang="nl-NL" sz="2400" dirty="0"/>
              <a:t>mens </a:t>
            </a:r>
          </a:p>
          <a:p>
            <a:r>
              <a:rPr lang="nl-NL" sz="2400" dirty="0"/>
              <a:t>olifant </a:t>
            </a:r>
          </a:p>
          <a:p>
            <a:r>
              <a:rPr lang="nl-NL" sz="2400" dirty="0"/>
              <a:t>eikenboom 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797165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</TotalTime>
  <Words>113</Words>
  <Application>Microsoft Office PowerPoint</Application>
  <PresentationFormat>Breedbeeld</PresentationFormat>
  <Paragraphs>26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Trebuchet MS</vt:lpstr>
      <vt:lpstr>Wingdings 3</vt:lpstr>
      <vt:lpstr>Facet</vt:lpstr>
      <vt:lpstr>Energizer Thema 1: Organen en Cellen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Energizer Thema 1: Organen en Cellen</dc:title>
  <dc:creator>antoinette</dc:creator>
  <cp:lastModifiedBy>antoinette</cp:lastModifiedBy>
  <cp:revision>2</cp:revision>
  <dcterms:created xsi:type="dcterms:W3CDTF">2017-01-06T22:36:32Z</dcterms:created>
  <dcterms:modified xsi:type="dcterms:W3CDTF">2017-01-06T22:52:47Z</dcterms:modified>
</cp:coreProperties>
</file>