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223737-9F89-49D5-B208-19129677A0E4}" type="datetimeFigureOut">
              <a:rPr lang="nl-NL" smtClean="0"/>
              <a:t>13-1-2017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C5FF74-510A-4DF3-A44C-3363F74C2BC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4629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5FF74-510A-4DF3-A44C-3363F74C2BCF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8895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6276E-0E8D-4455-B3FF-E85356F135F1}" type="datetimeFigureOut">
              <a:rPr lang="nl-NL" smtClean="0"/>
              <a:t>13-1-2017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BEE1B-B32B-46B5-BCA5-44C62EB356D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6276E-0E8D-4455-B3FF-E85356F135F1}" type="datetimeFigureOut">
              <a:rPr lang="nl-NL" smtClean="0"/>
              <a:t>13-1-2017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BEE1B-B32B-46B5-BCA5-44C62EB356D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6276E-0E8D-4455-B3FF-E85356F135F1}" type="datetimeFigureOut">
              <a:rPr lang="nl-NL" smtClean="0"/>
              <a:t>13-1-2017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BEE1B-B32B-46B5-BCA5-44C62EB356D2}" type="slidenum">
              <a:rPr lang="nl-NL" smtClean="0"/>
              <a:t>‹nr.›</a:t>
            </a:fld>
            <a:endParaRPr lang="nl-NL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6276E-0E8D-4455-B3FF-E85356F135F1}" type="datetimeFigureOut">
              <a:rPr lang="nl-NL" smtClean="0"/>
              <a:t>13-1-2017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BEE1B-B32B-46B5-BCA5-44C62EB356D2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6276E-0E8D-4455-B3FF-E85356F135F1}" type="datetimeFigureOut">
              <a:rPr lang="nl-NL" smtClean="0"/>
              <a:t>13-1-2017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BEE1B-B32B-46B5-BCA5-44C62EB356D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6276E-0E8D-4455-B3FF-E85356F135F1}" type="datetimeFigureOut">
              <a:rPr lang="nl-NL" smtClean="0"/>
              <a:t>13-1-2017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BEE1B-B32B-46B5-BCA5-44C62EB356D2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6276E-0E8D-4455-B3FF-E85356F135F1}" type="datetimeFigureOut">
              <a:rPr lang="nl-NL" smtClean="0"/>
              <a:t>13-1-2017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BEE1B-B32B-46B5-BCA5-44C62EB356D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6276E-0E8D-4455-B3FF-E85356F135F1}" type="datetimeFigureOut">
              <a:rPr lang="nl-NL" smtClean="0"/>
              <a:t>13-1-2017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BEE1B-B32B-46B5-BCA5-44C62EB356D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6276E-0E8D-4455-B3FF-E85356F135F1}" type="datetimeFigureOut">
              <a:rPr lang="nl-NL" smtClean="0"/>
              <a:t>13-1-2017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BEE1B-B32B-46B5-BCA5-44C62EB356D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6276E-0E8D-4455-B3FF-E85356F135F1}" type="datetimeFigureOut">
              <a:rPr lang="nl-NL" smtClean="0"/>
              <a:t>13-1-2017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BEE1B-B32B-46B5-BCA5-44C62EB356D2}" type="slidenum">
              <a:rPr lang="nl-NL" smtClean="0"/>
              <a:t>‹nr.›</a:t>
            </a:fld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6276E-0E8D-4455-B3FF-E85356F135F1}" type="datetimeFigureOut">
              <a:rPr lang="nl-NL" smtClean="0"/>
              <a:t>13-1-2017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BEE1B-B32B-46B5-BCA5-44C62EB356D2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C56276E-0E8D-4455-B3FF-E85356F135F1}" type="datetimeFigureOut">
              <a:rPr lang="nl-NL" smtClean="0"/>
              <a:t>13-1-2017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F6BEE1B-B32B-46B5-BCA5-44C62EB356D2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tmp"/><Relationship Id="rId5" Type="http://schemas.openxmlformats.org/officeDocument/2006/relationships/image" Target="../media/image5.tmp"/><Relationship Id="rId4" Type="http://schemas.openxmlformats.org/officeDocument/2006/relationships/image" Target="../media/image4.tm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763688" y="836712"/>
            <a:ext cx="3600400" cy="1368152"/>
          </a:xfrm>
        </p:spPr>
        <p:txBody>
          <a:bodyPr>
            <a:normAutofit/>
          </a:bodyPr>
          <a:lstStyle/>
          <a:p>
            <a:pPr algn="l"/>
            <a:r>
              <a:rPr lang="nl-NL" sz="6600" dirty="0" smtClean="0">
                <a:solidFill>
                  <a:schemeClr val="tx1"/>
                </a:solidFill>
              </a:rPr>
              <a:t>Regeling</a:t>
            </a:r>
            <a:endParaRPr lang="nl-NL" sz="6600" dirty="0">
              <a:solidFill>
                <a:schemeClr val="tx1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1691680" y="2564904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/>
              <a:t>Impulsen doorgeven</a:t>
            </a:r>
            <a:endParaRPr lang="nl-NL" sz="3600" dirty="0"/>
          </a:p>
        </p:txBody>
      </p:sp>
      <p:pic>
        <p:nvPicPr>
          <p:cNvPr id="5" name="Afbeelding 4" descr="Schermopnam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429000"/>
            <a:ext cx="3573164" cy="262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298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Schermopnam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72" y="548680"/>
            <a:ext cx="7487696" cy="1190791"/>
          </a:xfrm>
          <a:prstGeom prst="rect">
            <a:avLst/>
          </a:prstGeom>
        </p:spPr>
      </p:pic>
      <p:pic>
        <p:nvPicPr>
          <p:cNvPr id="3" name="Afbeelding 2" descr="Schermopname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6" y="2276872"/>
            <a:ext cx="7268590" cy="1486108"/>
          </a:xfrm>
          <a:prstGeom prst="rect">
            <a:avLst/>
          </a:prstGeom>
        </p:spPr>
      </p:pic>
      <p:pic>
        <p:nvPicPr>
          <p:cNvPr id="4" name="Afbeelding 3" descr="Schermopname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6" y="3879517"/>
            <a:ext cx="7325748" cy="914528"/>
          </a:xfrm>
          <a:prstGeom prst="rect">
            <a:avLst/>
          </a:prstGeom>
        </p:spPr>
      </p:pic>
      <p:pic>
        <p:nvPicPr>
          <p:cNvPr id="5" name="Afbeelding 4" descr="Schermopname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30" y="4806854"/>
            <a:ext cx="7278116" cy="1457529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857446" y="6211669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>
                <a:solidFill>
                  <a:srgbClr val="FF0000"/>
                </a:solidFill>
              </a:rPr>
              <a:t>Iedereen de ogen dicht! Behalve de eerste persoon in de rij</a:t>
            </a:r>
            <a:br>
              <a:rPr lang="nl-NL" sz="1600" dirty="0" smtClean="0">
                <a:solidFill>
                  <a:srgbClr val="FF0000"/>
                </a:solidFill>
              </a:rPr>
            </a:br>
            <a:endParaRPr lang="nl-NL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496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Schermopname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784" y="1340768"/>
            <a:ext cx="7392432" cy="1238423"/>
          </a:xfrm>
          <a:prstGeom prst="rect">
            <a:avLst/>
          </a:prstGeom>
        </p:spPr>
      </p:pic>
      <p:pic>
        <p:nvPicPr>
          <p:cNvPr id="8" name="Afbeelding 7" descr="Schermopnam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680" y="2991285"/>
            <a:ext cx="6419912" cy="299831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1331640" y="3541733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gevoelszenuwcel</a:t>
            </a:r>
            <a:endParaRPr lang="nl-NL" dirty="0"/>
          </a:p>
        </p:txBody>
      </p:sp>
      <p:sp>
        <p:nvSpPr>
          <p:cNvPr id="12" name="Tekstvak 11"/>
          <p:cNvSpPr txBox="1"/>
          <p:nvPr/>
        </p:nvSpPr>
        <p:spPr>
          <a:xfrm>
            <a:off x="1043608" y="4222661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 smtClean="0"/>
              <a:t>Wat voor soort cel zou de laatste persoon kunnen voorstellen?</a:t>
            </a:r>
          </a:p>
          <a:p>
            <a:pPr marL="285750" indent="-285750">
              <a:buFontTx/>
              <a:buChar char="-"/>
            </a:pP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1331640" y="4868992"/>
            <a:ext cx="3137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bewegingszenuwcel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87343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olfvorm">
  <a:themeElements>
    <a:clrScheme name="Golfv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Golfv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olfv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</TotalTime>
  <Words>29</Words>
  <Application>Microsoft Office PowerPoint</Application>
  <PresentationFormat>Diavoorstelling (4:3)</PresentationFormat>
  <Paragraphs>7</Paragraphs>
  <Slides>3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Golfvorm</vt:lpstr>
      <vt:lpstr>PowerPoint-presentatie</vt:lpstr>
      <vt:lpstr>PowerPoint-presentatie</vt:lpstr>
      <vt:lpstr>PowerPoint-presentatie</vt:lpstr>
    </vt:vector>
  </TitlesOfParts>
  <Company>Merletcollege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Hendriks, Antoinette</dc:creator>
  <cp:lastModifiedBy>Hendriks, Antoinette</cp:lastModifiedBy>
  <cp:revision>2</cp:revision>
  <dcterms:created xsi:type="dcterms:W3CDTF">2017-01-13T10:54:44Z</dcterms:created>
  <dcterms:modified xsi:type="dcterms:W3CDTF">2017-01-13T11:11:38Z</dcterms:modified>
</cp:coreProperties>
</file>