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6274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4680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9460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5097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9625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2181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04960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5747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822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6509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6235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1279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054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7002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4857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9542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D6EB1-BA40-4476-99D8-F05E2BEFD898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1036355-ADA0-45E7-B2DA-9432946B44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9520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BD1C7F-1A5B-47D2-948A-E57CF86E111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7200" dirty="0"/>
              <a:t>Welkom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A45A795-B90D-49AD-9692-4AA0039FF4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9936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0F913-1569-4A5F-840C-169588196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Wat gaan we vandaag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042D2-2252-427D-AA0F-95429DD970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Korte terugblik vorige les</a:t>
            </a:r>
          </a:p>
          <a:p>
            <a:endParaRPr lang="nl-NL" sz="2400" dirty="0"/>
          </a:p>
          <a:p>
            <a:r>
              <a:rPr lang="nl-NL" sz="2400" dirty="0"/>
              <a:t>Uitleg chromosomen</a:t>
            </a:r>
          </a:p>
          <a:p>
            <a:endParaRPr lang="nl-NL" sz="2400" dirty="0"/>
          </a:p>
          <a:p>
            <a:r>
              <a:rPr lang="nl-NL" sz="2400" dirty="0"/>
              <a:t>Zelfstandig werken of practicum microscoop</a:t>
            </a:r>
          </a:p>
          <a:p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125000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7644C7-FD68-4F93-8FBE-948FDC1DF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800" dirty="0"/>
              <a:t>Overeenkomsten en verschillen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06EE71F-60C3-482F-9A7C-A6221B41EB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Afbeeldingsresultaat">
            <a:extLst>
              <a:ext uri="{FF2B5EF4-FFF2-40B4-BE49-F238E27FC236}">
                <a16:creationId xmlns:a16="http://schemas.microsoft.com/office/drawing/2014/main" id="{FA455736-955C-41B9-89A1-553AA4738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52" y="2160589"/>
            <a:ext cx="8788810" cy="388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F99C51AA-2384-40D5-B993-FF76C24E1A44}"/>
              </a:ext>
            </a:extLst>
          </p:cNvPr>
          <p:cNvSpPr/>
          <p:nvPr/>
        </p:nvSpPr>
        <p:spPr>
          <a:xfrm>
            <a:off x="3771900" y="2160589"/>
            <a:ext cx="1877786" cy="3880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26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901A71-42EC-46DB-BB4E-9ADF9C794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800" dirty="0"/>
              <a:t>Chromosomen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29F69C-1604-4EF7-91A0-8408FDDCF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/>
              <a:t>Wat is een chromosoom?</a:t>
            </a:r>
          </a:p>
          <a:p>
            <a:endParaRPr lang="nl-NL" sz="2800" dirty="0"/>
          </a:p>
          <a:p>
            <a:r>
              <a:rPr lang="nl-NL" sz="2800" dirty="0"/>
              <a:t>Wat doen chromosomen?</a:t>
            </a:r>
          </a:p>
          <a:p>
            <a:endParaRPr lang="nl-NL" sz="2800" dirty="0"/>
          </a:p>
          <a:p>
            <a:r>
              <a:rPr lang="nl-NL" sz="2800" dirty="0"/>
              <a:t>Hoeveel chromosomen hebben wij?</a:t>
            </a:r>
          </a:p>
          <a:p>
            <a:endParaRPr lang="nl-NL" dirty="0"/>
          </a:p>
        </p:txBody>
      </p:sp>
      <p:pic>
        <p:nvPicPr>
          <p:cNvPr id="2052" name="Picture 4" descr="Afbeeldingsresultaat voor Chromosoom">
            <a:extLst>
              <a:ext uri="{FF2B5EF4-FFF2-40B4-BE49-F238E27FC236}">
                <a16:creationId xmlns:a16="http://schemas.microsoft.com/office/drawing/2014/main" id="{A53A7F07-7081-4736-8E96-3ED9B6BFF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336" y="955537"/>
            <a:ext cx="3410523" cy="2410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05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1BACB0-DD50-4922-B06F-AFFF9DCB9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Wat is een chromosoom?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4C3306-10B6-40E3-8D85-DE0D9B9D41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DNA</a:t>
            </a:r>
          </a:p>
          <a:p>
            <a:endParaRPr lang="nl-NL" sz="2800" dirty="0"/>
          </a:p>
          <a:p>
            <a:r>
              <a:rPr lang="nl-NL" sz="2800" dirty="0"/>
              <a:t>Eiwit</a:t>
            </a:r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r>
              <a:rPr lang="nl-NL" sz="2800" dirty="0"/>
              <a:t>Alleen maar zichtbaar bij celdeling</a:t>
            </a:r>
          </a:p>
          <a:p>
            <a:endParaRPr lang="nl-NL" sz="2800" dirty="0"/>
          </a:p>
          <a:p>
            <a:endParaRPr lang="nl-NL" sz="2800" dirty="0"/>
          </a:p>
        </p:txBody>
      </p:sp>
      <p:pic>
        <p:nvPicPr>
          <p:cNvPr id="5122" name="Picture 2" descr="Afbeeldingsresultaat">
            <a:extLst>
              <a:ext uri="{FF2B5EF4-FFF2-40B4-BE49-F238E27FC236}">
                <a16:creationId xmlns:a16="http://schemas.microsoft.com/office/drawing/2014/main" id="{BA2A1D12-03CD-420E-B971-3AC8D4A23A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241" y="1270000"/>
            <a:ext cx="8002711" cy="4065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1280BF-9A36-4009-9713-AF6EE39BB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Wat doet een chromosoom?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8573D2-10B8-42A8-A04B-CFB3C84456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Drager van erfelijke eigenschappen</a:t>
            </a:r>
          </a:p>
        </p:txBody>
      </p:sp>
      <p:pic>
        <p:nvPicPr>
          <p:cNvPr id="6146" name="Picture 2" descr="Afbeeldingsresultaat voor erfelijke eigenschappen">
            <a:extLst>
              <a:ext uri="{FF2B5EF4-FFF2-40B4-BE49-F238E27FC236}">
                <a16:creationId xmlns:a16="http://schemas.microsoft.com/office/drawing/2014/main" id="{CD9F669F-3AAD-4466-AD8C-053906153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2873405"/>
            <a:ext cx="20002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Afbeeldingsresultaat voor krullend vs stijl">
            <a:extLst>
              <a:ext uri="{FF2B5EF4-FFF2-40B4-BE49-F238E27FC236}">
                <a16:creationId xmlns:a16="http://schemas.microsoft.com/office/drawing/2014/main" id="{5EB95871-124E-44ED-BB6C-8BFD8F4F08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468" y="2883686"/>
            <a:ext cx="4938060" cy="370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817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AE57D9-634D-4A2F-B1D6-B5527935B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Chromosomenportret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C2EA1E-73ED-4F84-B1C7-EA4EBFE7BD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172" name="Picture 4" descr="http://iendocrinology.com/albums_97b6bfb0212da31ab6adb86cf0f258ab/karyogram2.JPG">
            <a:extLst>
              <a:ext uri="{FF2B5EF4-FFF2-40B4-BE49-F238E27FC236}">
                <a16:creationId xmlns:a16="http://schemas.microsoft.com/office/drawing/2014/main" id="{34BD11E6-233A-4D20-8814-141F0798B2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93"/>
          <a:stretch/>
        </p:blipFill>
        <p:spPr bwMode="auto">
          <a:xfrm>
            <a:off x="677334" y="1740022"/>
            <a:ext cx="6810020" cy="509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1685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Afbeeldingsresultaat">
            <a:extLst>
              <a:ext uri="{FF2B5EF4-FFF2-40B4-BE49-F238E27FC236}">
                <a16:creationId xmlns:a16="http://schemas.microsoft.com/office/drawing/2014/main" id="{8127D0B4-6A88-4A7C-9863-43E7F1984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731" y="701336"/>
            <a:ext cx="4356694" cy="615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FF74FC6D-07AB-4DFF-A9FE-C4BA5AE0F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744" y="68061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nl-NL" sz="6000" dirty="0"/>
              <a:t>Zelfstandig werken</a:t>
            </a:r>
          </a:p>
        </p:txBody>
      </p:sp>
    </p:spTree>
    <p:extLst>
      <p:ext uri="{BB962C8B-B14F-4D97-AF65-F5344CB8AC3E}">
        <p14:creationId xmlns:p14="http://schemas.microsoft.com/office/powerpoint/2010/main" val="76015775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410</TotalTime>
  <Words>60</Words>
  <Application>Microsoft Office PowerPoint</Application>
  <PresentationFormat>Breedbeeld</PresentationFormat>
  <Paragraphs>26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Welkom</vt:lpstr>
      <vt:lpstr>Wat gaan we vandaag doen?</vt:lpstr>
      <vt:lpstr>Overeenkomsten en verschillen</vt:lpstr>
      <vt:lpstr>Chromosomen</vt:lpstr>
      <vt:lpstr>Wat is een chromosoom?</vt:lpstr>
      <vt:lpstr>Wat doet een chromosoom?</vt:lpstr>
      <vt:lpstr>Chromosomenportret</vt:lpstr>
      <vt:lpstr>Zelfstandig werken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</dc:title>
  <dc:creator>Martijn Bakker</dc:creator>
  <cp:lastModifiedBy>Martijn Bakker</cp:lastModifiedBy>
  <cp:revision>8</cp:revision>
  <dcterms:created xsi:type="dcterms:W3CDTF">2017-09-05T10:00:36Z</dcterms:created>
  <dcterms:modified xsi:type="dcterms:W3CDTF">2017-09-06T09:43:59Z</dcterms:modified>
</cp:coreProperties>
</file>