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08523678-6B6B-4C0B-B3CC-D8EE722CA31B}" type="datetimeFigureOut">
              <a:rPr lang="nl-NL" smtClean="0"/>
              <a:t>27-3-2017</a:t>
            </a:fld>
            <a:endParaRPr lang="nl-NL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449C0014-BD0A-4ECF-9637-9CEDA21A1855}" type="slidenum">
              <a:rPr lang="nl-NL" smtClean="0"/>
              <a:t>‹nr.›</a:t>
            </a:fld>
            <a:endParaRPr lang="nl-NL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23678-6B6B-4C0B-B3CC-D8EE722CA31B}" type="datetimeFigureOut">
              <a:rPr lang="nl-NL" smtClean="0"/>
              <a:t>27-3-2017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C0014-BD0A-4ECF-9637-9CEDA21A185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23678-6B6B-4C0B-B3CC-D8EE722CA31B}" type="datetimeFigureOut">
              <a:rPr lang="nl-NL" smtClean="0"/>
              <a:t>27-3-2017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C0014-BD0A-4ECF-9637-9CEDA21A185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23678-6B6B-4C0B-B3CC-D8EE722CA31B}" type="datetimeFigureOut">
              <a:rPr lang="nl-NL" smtClean="0"/>
              <a:t>27-3-2017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C0014-BD0A-4ECF-9637-9CEDA21A185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23678-6B6B-4C0B-B3CC-D8EE722CA31B}" type="datetimeFigureOut">
              <a:rPr lang="nl-NL" smtClean="0"/>
              <a:t>27-3-2017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C0014-BD0A-4ECF-9637-9CEDA21A185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23678-6B6B-4C0B-B3CC-D8EE722CA31B}" type="datetimeFigureOut">
              <a:rPr lang="nl-NL" smtClean="0"/>
              <a:t>27-3-2017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C0014-BD0A-4ECF-9637-9CEDA21A1855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23678-6B6B-4C0B-B3CC-D8EE722CA31B}" type="datetimeFigureOut">
              <a:rPr lang="nl-NL" smtClean="0"/>
              <a:t>27-3-2017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C0014-BD0A-4ECF-9637-9CEDA21A185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23678-6B6B-4C0B-B3CC-D8EE722CA31B}" type="datetimeFigureOut">
              <a:rPr lang="nl-NL" smtClean="0"/>
              <a:t>27-3-2017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C0014-BD0A-4ECF-9637-9CEDA21A185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23678-6B6B-4C0B-B3CC-D8EE722CA31B}" type="datetimeFigureOut">
              <a:rPr lang="nl-NL" smtClean="0"/>
              <a:t>27-3-2017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C0014-BD0A-4ECF-9637-9CEDA21A185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23678-6B6B-4C0B-B3CC-D8EE722CA31B}" type="datetimeFigureOut">
              <a:rPr lang="nl-NL" smtClean="0"/>
              <a:t>27-3-2017</a:t>
            </a:fld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C0014-BD0A-4ECF-9637-9CEDA21A1855}" type="slidenum">
              <a:rPr lang="nl-NL" smtClean="0"/>
              <a:t>‹nr.›</a:t>
            </a:fld>
            <a:endParaRPr lang="nl-NL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23678-6B6B-4C0B-B3CC-D8EE722CA31B}" type="datetimeFigureOut">
              <a:rPr lang="nl-NL" smtClean="0"/>
              <a:t>27-3-2017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C0014-BD0A-4ECF-9637-9CEDA21A185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08523678-6B6B-4C0B-B3CC-D8EE722CA31B}" type="datetimeFigureOut">
              <a:rPr lang="nl-NL" smtClean="0"/>
              <a:t>27-3-2017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449C0014-BD0A-4ECF-9637-9CEDA21A1855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5220072" y="3140968"/>
            <a:ext cx="2682145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3200" dirty="0" smtClean="0"/>
              <a:t>Toetsen? </a:t>
            </a:r>
          </a:p>
          <a:p>
            <a:endParaRPr lang="nl-NL" sz="3200" dirty="0"/>
          </a:p>
          <a:p>
            <a:r>
              <a:rPr lang="nl-NL" sz="3200" dirty="0" smtClean="0"/>
              <a:t>Doe </a:t>
            </a:r>
            <a:r>
              <a:rPr lang="nl-NL" sz="3200" dirty="0"/>
              <a:t>het zelf!</a:t>
            </a:r>
          </a:p>
        </p:txBody>
      </p:sp>
    </p:spTree>
    <p:extLst>
      <p:ext uri="{BB962C8B-B14F-4D97-AF65-F5344CB8AC3E}">
        <p14:creationId xmlns:p14="http://schemas.microsoft.com/office/powerpoint/2010/main" val="398487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/>
          <p:cNvSpPr/>
          <p:nvPr/>
        </p:nvSpPr>
        <p:spPr>
          <a:xfrm>
            <a:off x="683568" y="980728"/>
            <a:ext cx="792088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 smtClean="0"/>
              <a:t>1. Maak groepjes van 4</a:t>
            </a:r>
          </a:p>
          <a:p>
            <a:r>
              <a:rPr lang="nl-NL" dirty="0" smtClean="0"/>
              <a:t>2. Elk groepje maakt </a:t>
            </a:r>
            <a:r>
              <a:rPr lang="nl-NL" dirty="0" err="1" smtClean="0"/>
              <a:t>toetsvragen</a:t>
            </a:r>
            <a:r>
              <a:rPr lang="nl-NL" dirty="0" smtClean="0"/>
              <a:t> over het thema .</a:t>
            </a:r>
          </a:p>
          <a:p>
            <a:endParaRPr lang="nl-NL" dirty="0" smtClean="0"/>
          </a:p>
          <a:p>
            <a:r>
              <a:rPr lang="nl-NL" dirty="0"/>
              <a:t> </a:t>
            </a:r>
            <a:r>
              <a:rPr lang="nl-NL" dirty="0" smtClean="0"/>
              <a:t>   De </a:t>
            </a:r>
            <a:r>
              <a:rPr lang="nl-NL" dirty="0" err="1" smtClean="0"/>
              <a:t>toetsvragen</a:t>
            </a:r>
            <a:r>
              <a:rPr lang="nl-NL" dirty="0" smtClean="0"/>
              <a:t> moeten op de juiste manier worden geformuleerd.</a:t>
            </a:r>
          </a:p>
          <a:p>
            <a:endParaRPr lang="nl-NL" dirty="0" smtClean="0"/>
          </a:p>
          <a:p>
            <a:r>
              <a:rPr lang="nl-NL" dirty="0"/>
              <a:t> </a:t>
            </a:r>
            <a:r>
              <a:rPr lang="nl-NL" dirty="0" smtClean="0"/>
              <a:t>   Gebruik de inhoud van de samenvatting en de plaatjes uit de tekst</a:t>
            </a:r>
          </a:p>
          <a:p>
            <a:endParaRPr lang="nl-NL" dirty="0" smtClean="0"/>
          </a:p>
          <a:p>
            <a:r>
              <a:rPr lang="nl-NL" dirty="0" smtClean="0"/>
              <a:t>3. De vragen moeten zo samengesteld zijn dat ze samen een oefentoets vormen die alle leerdoelen beslaan.</a:t>
            </a:r>
          </a:p>
          <a:p>
            <a:endParaRPr lang="nl-NL" dirty="0" smtClean="0"/>
          </a:p>
          <a:p>
            <a:r>
              <a:rPr lang="nl-NL" dirty="0" smtClean="0"/>
              <a:t>4.Laat de groepjes ter oefening de toets van een ander groepje maken. Ze geven daarbij niet alleen het antwoord. Ze geven de makers ook feedback op de kwaliteit van de </a:t>
            </a:r>
            <a:r>
              <a:rPr lang="nl-NL" smtClean="0"/>
              <a:t>toets.</a:t>
            </a:r>
          </a:p>
          <a:p>
            <a:endParaRPr lang="nl-NL" dirty="0" smtClean="0"/>
          </a:p>
          <a:p>
            <a:r>
              <a:rPr lang="nl-NL" dirty="0" smtClean="0"/>
              <a:t>Tip: gebruik de beste vragen van de verschillende oefentoetsen in de werkelijke </a:t>
            </a:r>
            <a:r>
              <a:rPr lang="nl-NL" dirty="0" err="1" smtClean="0"/>
              <a:t>summatieve</a:t>
            </a:r>
            <a:r>
              <a:rPr lang="nl-NL" dirty="0" smtClean="0"/>
              <a:t> toets.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38112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11</TotalTime>
  <Words>115</Words>
  <Application>Microsoft Office PowerPoint</Application>
  <PresentationFormat>Diavoorstelling (4:3)</PresentationFormat>
  <Paragraphs>15</Paragraphs>
  <Slides>2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3" baseType="lpstr">
      <vt:lpstr>Austin</vt:lpstr>
      <vt:lpstr>PowerPoint-presentatie</vt:lpstr>
      <vt:lpstr>PowerPoint-presentatie</vt:lpstr>
    </vt:vector>
  </TitlesOfParts>
  <Company>Merletcollege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Hendriks, Antoinette</dc:creator>
  <cp:lastModifiedBy>Hendriks, Antoinette</cp:lastModifiedBy>
  <cp:revision>2</cp:revision>
  <dcterms:created xsi:type="dcterms:W3CDTF">2017-03-27T11:40:53Z</dcterms:created>
  <dcterms:modified xsi:type="dcterms:W3CDTF">2017-03-27T11:52:01Z</dcterms:modified>
</cp:coreProperties>
</file>