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6" r:id="rId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60"/>
  </p:normalViewPr>
  <p:slideViewPr>
    <p:cSldViewPr snapToGrid="0">
      <p:cViewPr varScale="1">
        <p:scale>
          <a:sx n="76" d="100"/>
          <a:sy n="76" d="100"/>
        </p:scale>
        <p:origin x="720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D121A-F476-4818-B50F-09B92EF06CEA}" type="datetimeFigureOut">
              <a:rPr lang="nl-NL" smtClean="0"/>
              <a:t>4-12-2016</a:t>
            </a:fld>
            <a:endParaRPr lang="nl-NL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83BC72-9F42-4DDF-9C78-523F2F37A47A}" type="slidenum">
              <a:rPr lang="nl-NL" smtClean="0"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9826901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D121A-F476-4818-B50F-09B92EF06CEA}" type="datetimeFigureOut">
              <a:rPr lang="nl-NL" smtClean="0"/>
              <a:t>4-12-2016</a:t>
            </a:fld>
            <a:endParaRPr lang="nl-NL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83BC72-9F42-4DDF-9C78-523F2F37A47A}" type="slidenum">
              <a:rPr lang="nl-NL" smtClean="0"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2690650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D121A-F476-4818-B50F-09B92EF06CEA}" type="datetimeFigureOut">
              <a:rPr lang="nl-NL" smtClean="0"/>
              <a:t>4-12-2016</a:t>
            </a:fld>
            <a:endParaRPr lang="nl-NL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83BC72-9F42-4DDF-9C78-523F2F37A47A}" type="slidenum">
              <a:rPr lang="nl-NL" smtClean="0"/>
              <a:t>‹nr.›</a:t>
            </a:fld>
            <a:endParaRPr lang="nl-NL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89207789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D121A-F476-4818-B50F-09B92EF06CEA}" type="datetimeFigureOut">
              <a:rPr lang="nl-NL" smtClean="0"/>
              <a:t>4-12-2016</a:t>
            </a:fld>
            <a:endParaRPr lang="nl-NL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83BC72-9F42-4DDF-9C78-523F2F37A47A}" type="slidenum">
              <a:rPr lang="nl-NL" smtClean="0"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12952301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D121A-F476-4818-B50F-09B92EF06CEA}" type="datetimeFigureOut">
              <a:rPr lang="nl-NL" smtClean="0"/>
              <a:t>4-12-2016</a:t>
            </a:fld>
            <a:endParaRPr lang="nl-NL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83BC72-9F42-4DDF-9C78-523F2F37A47A}" type="slidenum">
              <a:rPr lang="nl-NL" smtClean="0"/>
              <a:t>‹nr.›</a:t>
            </a:fld>
            <a:endParaRPr lang="nl-NL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54095095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D121A-F476-4818-B50F-09B92EF06CEA}" type="datetimeFigureOut">
              <a:rPr lang="nl-NL" smtClean="0"/>
              <a:t>4-12-2016</a:t>
            </a:fld>
            <a:endParaRPr lang="nl-NL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83BC72-9F42-4DDF-9C78-523F2F37A47A}" type="slidenum">
              <a:rPr lang="nl-NL" smtClean="0"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71066069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D121A-F476-4818-B50F-09B92EF06CEA}" type="datetimeFigureOut">
              <a:rPr lang="nl-NL" smtClean="0"/>
              <a:t>4-12-2016</a:t>
            </a:fld>
            <a:endParaRPr lang="nl-NL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83BC72-9F42-4DDF-9C78-523F2F37A47A}" type="slidenum">
              <a:rPr lang="nl-NL" smtClean="0"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7035944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D121A-F476-4818-B50F-09B92EF06CEA}" type="datetimeFigureOut">
              <a:rPr lang="nl-NL" smtClean="0"/>
              <a:t>4-12-2016</a:t>
            </a:fld>
            <a:endParaRPr lang="nl-NL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83BC72-9F42-4DDF-9C78-523F2F37A47A}" type="slidenum">
              <a:rPr lang="nl-NL" smtClean="0"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8642261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D121A-F476-4818-B50F-09B92EF06CEA}" type="datetimeFigureOut">
              <a:rPr lang="nl-NL" smtClean="0"/>
              <a:t>4-12-2016</a:t>
            </a:fld>
            <a:endParaRPr lang="nl-NL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83BC72-9F42-4DDF-9C78-523F2F37A47A}" type="slidenum">
              <a:rPr lang="nl-NL" smtClean="0"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7918211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D121A-F476-4818-B50F-09B92EF06CEA}" type="datetimeFigureOut">
              <a:rPr lang="nl-NL" smtClean="0"/>
              <a:t>4-12-2016</a:t>
            </a:fld>
            <a:endParaRPr lang="nl-NL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83BC72-9F42-4DDF-9C78-523F2F37A47A}" type="slidenum">
              <a:rPr lang="nl-NL" smtClean="0"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7308047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D121A-F476-4818-B50F-09B92EF06CEA}" type="datetimeFigureOut">
              <a:rPr lang="nl-NL" smtClean="0"/>
              <a:t>4-12-2016</a:t>
            </a:fld>
            <a:endParaRPr lang="nl-NL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83BC72-9F42-4DDF-9C78-523F2F37A47A}" type="slidenum">
              <a:rPr lang="nl-NL" smtClean="0"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009371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D121A-F476-4818-B50F-09B92EF06CEA}" type="datetimeFigureOut">
              <a:rPr lang="nl-NL" smtClean="0"/>
              <a:t>4-12-2016</a:t>
            </a:fld>
            <a:endParaRPr lang="nl-NL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83BC72-9F42-4DDF-9C78-523F2F37A47A}" type="slidenum">
              <a:rPr lang="nl-NL" smtClean="0"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5320301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D121A-F476-4818-B50F-09B92EF06CEA}" type="datetimeFigureOut">
              <a:rPr lang="nl-NL" smtClean="0"/>
              <a:t>4-12-2016</a:t>
            </a:fld>
            <a:endParaRPr lang="nl-NL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83BC72-9F42-4DDF-9C78-523F2F37A47A}" type="slidenum">
              <a:rPr lang="nl-NL" smtClean="0"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5059607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D121A-F476-4818-B50F-09B92EF06CEA}" type="datetimeFigureOut">
              <a:rPr lang="nl-NL" smtClean="0"/>
              <a:t>4-12-2016</a:t>
            </a:fld>
            <a:endParaRPr lang="nl-NL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83BC72-9F42-4DDF-9C78-523F2F37A47A}" type="slidenum">
              <a:rPr lang="nl-NL" smtClean="0"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7043929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D121A-F476-4818-B50F-09B92EF06CEA}" type="datetimeFigureOut">
              <a:rPr lang="nl-NL" smtClean="0"/>
              <a:t>4-12-2016</a:t>
            </a:fld>
            <a:endParaRPr lang="nl-NL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83BC72-9F42-4DDF-9C78-523F2F37A47A}" type="slidenum">
              <a:rPr lang="nl-NL" smtClean="0"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7750171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dirty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D121A-F476-4818-B50F-09B92EF06CEA}" type="datetimeFigureOut">
              <a:rPr lang="nl-NL" smtClean="0"/>
              <a:t>4-12-2016</a:t>
            </a:fld>
            <a:endParaRPr lang="nl-NL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83BC72-9F42-4DDF-9C78-523F2F37A47A}" type="slidenum">
              <a:rPr lang="nl-NL" smtClean="0"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6462394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1D121A-F476-4818-B50F-09B92EF06CEA}" type="datetimeFigureOut">
              <a:rPr lang="nl-NL" smtClean="0"/>
              <a:t>4-12-2016</a:t>
            </a:fld>
            <a:endParaRPr lang="nl-NL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4283BC72-9F42-4DDF-9C78-523F2F37A47A}" type="slidenum">
              <a:rPr lang="nl-NL" smtClean="0"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1963567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/>
          <p:cNvSpPr txBox="1"/>
          <p:nvPr/>
        </p:nvSpPr>
        <p:spPr>
          <a:xfrm>
            <a:off x="1460500" y="2070100"/>
            <a:ext cx="68326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Deze </a:t>
            </a:r>
            <a:r>
              <a:rPr lang="nl-NL" dirty="0" err="1"/>
              <a:t>energizer</a:t>
            </a:r>
            <a:r>
              <a:rPr lang="nl-NL" dirty="0"/>
              <a:t> gaat over het begrip ‘fenotype’</a:t>
            </a:r>
          </a:p>
          <a:p>
            <a:endParaRPr lang="nl-NL" dirty="0"/>
          </a:p>
          <a:p>
            <a:r>
              <a:rPr lang="nl-NL" dirty="0"/>
              <a:t>Leerlingen lopen kriskras door elkaar terwijl de docent vragen stelt over eigenschappen, voorkeuren of meningen. </a:t>
            </a:r>
          </a:p>
          <a:p>
            <a:endParaRPr lang="nl-NL" dirty="0"/>
          </a:p>
          <a:p>
            <a:r>
              <a:rPr lang="nl-NL" dirty="0"/>
              <a:t>Bij het beantwoorden van de vraag vormen de leerlingen groepjes.</a:t>
            </a:r>
            <a:endParaRPr lang="nl-NL" dirty="0"/>
          </a:p>
        </p:txBody>
      </p:sp>
      <p:sp>
        <p:nvSpPr>
          <p:cNvPr id="3" name="Tekstvak 2"/>
          <p:cNvSpPr txBox="1"/>
          <p:nvPr/>
        </p:nvSpPr>
        <p:spPr>
          <a:xfrm>
            <a:off x="1460500" y="635000"/>
            <a:ext cx="64643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600" dirty="0"/>
              <a:t>Energizer: Thema </a:t>
            </a:r>
            <a:r>
              <a:rPr lang="nl-NL" sz="3600" dirty="0" err="1"/>
              <a:t>Efelijkheid</a:t>
            </a:r>
            <a:endParaRPr lang="nl-NL" sz="3600" dirty="0"/>
          </a:p>
        </p:txBody>
      </p:sp>
    </p:spTree>
    <p:extLst>
      <p:ext uri="{BB962C8B-B14F-4D97-AF65-F5344CB8AC3E}">
        <p14:creationId xmlns:p14="http://schemas.microsoft.com/office/powerpoint/2010/main" val="13474485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kstvak 3"/>
          <p:cNvSpPr txBox="1"/>
          <p:nvPr/>
        </p:nvSpPr>
        <p:spPr>
          <a:xfrm>
            <a:off x="1244600" y="215900"/>
            <a:ext cx="10083800" cy="65556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dirty="0"/>
              <a:t>Maak een groep met iedereen …</a:t>
            </a:r>
          </a:p>
          <a:p>
            <a:pPr marL="514350" indent="-514350">
              <a:buFont typeface="+mj-lt"/>
              <a:buAutoNum type="arabicPeriod"/>
            </a:pPr>
            <a:r>
              <a:rPr lang="nl-NL" sz="2800" dirty="0"/>
              <a:t> – met dezelfde haarkleur.</a:t>
            </a:r>
          </a:p>
          <a:p>
            <a:pPr marL="514350" indent="-514350">
              <a:buFont typeface="+mj-lt"/>
              <a:buAutoNum type="arabicPeriod"/>
            </a:pPr>
            <a:r>
              <a:rPr lang="nl-NL" sz="2800" dirty="0"/>
              <a:t> –– met hetzelfde lievelingseten. </a:t>
            </a:r>
          </a:p>
          <a:p>
            <a:pPr marL="514350" indent="-514350">
              <a:buFont typeface="+mj-lt"/>
              <a:buAutoNum type="arabicPeriod"/>
            </a:pPr>
            <a:r>
              <a:rPr lang="nl-NL" sz="2800" dirty="0"/>
              <a:t>– met dezelfde kleur sokken. </a:t>
            </a:r>
          </a:p>
          <a:p>
            <a:pPr marL="514350" indent="-514350">
              <a:buFont typeface="+mj-lt"/>
              <a:buAutoNum type="arabicPeriod"/>
            </a:pPr>
            <a:r>
              <a:rPr lang="nl-NL" sz="2800" dirty="0"/>
              <a:t>– die in dezelfde maand jarig is. </a:t>
            </a:r>
          </a:p>
          <a:p>
            <a:pPr marL="514350" indent="-514350">
              <a:buFont typeface="+mj-lt"/>
              <a:buAutoNum type="arabicPeriod"/>
            </a:pPr>
            <a:r>
              <a:rPr lang="nl-NL" sz="2800" dirty="0"/>
              <a:t>– met dezelfde combinatie X- en Y-chromosomen. </a:t>
            </a:r>
          </a:p>
          <a:p>
            <a:pPr marL="514350" indent="-514350">
              <a:buFont typeface="+mj-lt"/>
              <a:buAutoNum type="arabicPeriod"/>
            </a:pPr>
            <a:r>
              <a:rPr lang="nl-NL" sz="2800" dirty="0"/>
              <a:t>– die in dezelfde plaats geboren is. </a:t>
            </a:r>
          </a:p>
          <a:p>
            <a:pPr marL="514350" indent="-514350">
              <a:buFont typeface="+mj-lt"/>
              <a:buAutoNum type="arabicPeriod"/>
            </a:pPr>
            <a:r>
              <a:rPr lang="nl-NL" sz="2800" dirty="0"/>
              <a:t>– die van hetzelfde drinken houdt. </a:t>
            </a:r>
          </a:p>
          <a:p>
            <a:pPr marL="514350" indent="-514350">
              <a:buFont typeface="+mj-lt"/>
              <a:buAutoNum type="arabicPeriod"/>
            </a:pPr>
            <a:r>
              <a:rPr lang="nl-NL" sz="2800" dirty="0"/>
              <a:t>– die hetzelfde schoolvak leuk vindt. </a:t>
            </a:r>
          </a:p>
          <a:p>
            <a:pPr marL="514350" indent="-514350">
              <a:buFont typeface="+mj-lt"/>
              <a:buAutoNum type="arabicPeriod"/>
            </a:pPr>
            <a:r>
              <a:rPr lang="nl-NL" sz="2800" dirty="0"/>
              <a:t>– met dezelfde gezinssamenstelling. </a:t>
            </a:r>
          </a:p>
          <a:p>
            <a:pPr marL="514350" indent="-514350">
              <a:buFont typeface="+mj-lt"/>
              <a:buAutoNum type="arabicPeriod"/>
            </a:pPr>
            <a:r>
              <a:rPr lang="nl-NL" sz="2800" dirty="0"/>
              <a:t>– met dezelfde oogkleur.</a:t>
            </a:r>
          </a:p>
          <a:p>
            <a:pPr marL="514350" indent="-514350">
              <a:buFont typeface="+mj-lt"/>
              <a:buAutoNum type="arabicPeriod"/>
            </a:pPr>
            <a:r>
              <a:rPr lang="nl-NL" sz="2800" dirty="0"/>
              <a:t>– met dezelfde sieraden. </a:t>
            </a:r>
          </a:p>
          <a:p>
            <a:pPr marL="514350" indent="-514350">
              <a:buFont typeface="+mj-lt"/>
              <a:buAutoNum type="arabicPeriod"/>
            </a:pPr>
            <a:r>
              <a:rPr lang="nl-NL" sz="2800" dirty="0"/>
              <a:t>– die even lang is.</a:t>
            </a:r>
          </a:p>
          <a:p>
            <a:pPr marL="514350" indent="-514350">
              <a:buFont typeface="+mj-lt"/>
              <a:buAutoNum type="arabicPeriod"/>
            </a:pPr>
            <a:r>
              <a:rPr lang="nl-NL" sz="2800" dirty="0"/>
              <a:t>– die iets aan zijn fenotype heeft veranderd. (Wie heeft bijvoorbeeld zijn haarkleur veranderd?) </a:t>
            </a:r>
            <a:endParaRPr lang="nl-NL" sz="2800" dirty="0"/>
          </a:p>
        </p:txBody>
      </p:sp>
    </p:spTree>
    <p:extLst>
      <p:ext uri="{BB962C8B-B14F-4D97-AF65-F5344CB8AC3E}">
        <p14:creationId xmlns:p14="http://schemas.microsoft.com/office/powerpoint/2010/main" val="7898036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13</TotalTime>
  <Words>141</Words>
  <Application>Microsoft Office PowerPoint</Application>
  <PresentationFormat>Breedbeeld</PresentationFormat>
  <Paragraphs>20</Paragraphs>
  <Slides>2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2</vt:i4>
      </vt:variant>
    </vt:vector>
  </HeadingPairs>
  <TitlesOfParts>
    <vt:vector size="6" baseType="lpstr">
      <vt:lpstr>Arial</vt:lpstr>
      <vt:lpstr>Trebuchet MS</vt:lpstr>
      <vt:lpstr>Wingdings 3</vt:lpstr>
      <vt:lpstr>Facet</vt:lpstr>
      <vt:lpstr>PowerPoint-presentatie</vt:lpstr>
      <vt:lpstr>PowerPoint-presentatie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H. Pijpers</dc:creator>
  <cp:lastModifiedBy>H. Pijpers</cp:lastModifiedBy>
  <cp:revision>2</cp:revision>
  <dcterms:created xsi:type="dcterms:W3CDTF">2016-12-04T21:57:19Z</dcterms:created>
  <dcterms:modified xsi:type="dcterms:W3CDTF">2016-12-04T22:10:37Z</dcterms:modified>
</cp:coreProperties>
</file>