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4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D85509-6FA9-4BE5-8691-36BC752AEB41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7B502-82D1-4C41-AB99-66E24A6067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4606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Door te klikken op de koe kom je bij een video met uitleg over cellen. Ongeveer 10 minuten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7B502-82D1-4C41-AB99-66E24A606702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2113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Door te klikken op de afbeelding kom je bij een video over het maken van een preparaat van waterpest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7B502-82D1-4C41-AB99-66E24A606702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484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B4C2-BB6C-4E1E-9201-28002674061F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DB342-CC61-4714-9644-99CA62AC99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8244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B4C2-BB6C-4E1E-9201-28002674061F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DB342-CC61-4714-9644-99CA62AC99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7635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B4C2-BB6C-4E1E-9201-28002674061F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DB342-CC61-4714-9644-99CA62AC996D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89458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B4C2-BB6C-4E1E-9201-28002674061F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DB342-CC61-4714-9644-99CA62AC99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3535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B4C2-BB6C-4E1E-9201-28002674061F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DB342-CC61-4714-9644-99CA62AC996D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08884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B4C2-BB6C-4E1E-9201-28002674061F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DB342-CC61-4714-9644-99CA62AC99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5947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B4C2-BB6C-4E1E-9201-28002674061F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DB342-CC61-4714-9644-99CA62AC99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14513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B4C2-BB6C-4E1E-9201-28002674061F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DB342-CC61-4714-9644-99CA62AC99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2699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B4C2-BB6C-4E1E-9201-28002674061F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DB342-CC61-4714-9644-99CA62AC99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9612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B4C2-BB6C-4E1E-9201-28002674061F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DB342-CC61-4714-9644-99CA62AC99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2627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B4C2-BB6C-4E1E-9201-28002674061F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DB342-CC61-4714-9644-99CA62AC99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7222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B4C2-BB6C-4E1E-9201-28002674061F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DB342-CC61-4714-9644-99CA62AC99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1445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B4C2-BB6C-4E1E-9201-28002674061F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DB342-CC61-4714-9644-99CA62AC99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1124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B4C2-BB6C-4E1E-9201-28002674061F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DB342-CC61-4714-9644-99CA62AC99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0179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B4C2-BB6C-4E1E-9201-28002674061F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DB342-CC61-4714-9644-99CA62AC99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8144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AB4C2-BB6C-4E1E-9201-28002674061F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DB342-CC61-4714-9644-99CA62AC99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404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AB4C2-BB6C-4E1E-9201-28002674061F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8CDB342-CC61-4714-9644-99CA62AC996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168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po.nl/focus-op-biologie/11-09-2013/NPS_123028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gffCBX6h84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/>
              <a:t>Welkom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615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0F913-1569-4A5F-840C-169588196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Wat gaan we vandaag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042D2-2252-427D-AA0F-95429DD970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Korte terugblik vorige les</a:t>
            </a:r>
          </a:p>
          <a:p>
            <a:endParaRPr lang="nl-NL" sz="2400" dirty="0"/>
          </a:p>
          <a:p>
            <a:r>
              <a:rPr lang="nl-NL" sz="2400" dirty="0"/>
              <a:t>Uitleg werken met de microscoop en cellen</a:t>
            </a:r>
          </a:p>
          <a:p>
            <a:endParaRPr lang="nl-NL" sz="2400" dirty="0"/>
          </a:p>
          <a:p>
            <a:r>
              <a:rPr lang="nl-NL" sz="2400" dirty="0"/>
              <a:t>Opstart practicum</a:t>
            </a:r>
          </a:p>
          <a:p>
            <a:endParaRPr lang="nl-NL" sz="2400" dirty="0"/>
          </a:p>
          <a:p>
            <a:r>
              <a:rPr lang="nl-NL" sz="2400" dirty="0"/>
              <a:t>Zelfstandig werken</a:t>
            </a:r>
          </a:p>
          <a:p>
            <a:endParaRPr lang="nl-NL" sz="2400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125000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DDAFA1-B945-4E7E-835C-3943B82A1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Terugblik 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D68C1E-F9BC-4549-BEC4-FC775B2432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Kunnen dierlijke cellen maar één vorm hebben?</a:t>
            </a:r>
          </a:p>
        </p:txBody>
      </p:sp>
      <p:pic>
        <p:nvPicPr>
          <p:cNvPr id="4098" name="Picture 2" descr="Afbeeldingsresultaat voor different animal cells">
            <a:extLst>
              <a:ext uri="{FF2B5EF4-FFF2-40B4-BE49-F238E27FC236}">
                <a16:creationId xmlns:a16="http://schemas.microsoft.com/office/drawing/2014/main" id="{0B5CBD71-0875-4914-B1EE-61685F1E0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820" y="3249227"/>
            <a:ext cx="6426384" cy="3361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279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092AB8-5BC4-4A16-BB5E-4CBFC3F97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Terugblik vorige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D266E8-AD43-4E93-B50F-6327D9F71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3544" y="2270619"/>
            <a:ext cx="3770379" cy="1978238"/>
          </a:xfrm>
        </p:spPr>
        <p:txBody>
          <a:bodyPr>
            <a:normAutofit/>
          </a:bodyPr>
          <a:lstStyle/>
          <a:p>
            <a:r>
              <a:rPr lang="nl-NL" sz="3600" dirty="0"/>
              <a:t>Weefsel</a:t>
            </a:r>
          </a:p>
          <a:p>
            <a:r>
              <a:rPr lang="nl-NL" sz="3600" dirty="0"/>
              <a:t>Tussencelstof</a:t>
            </a:r>
          </a:p>
        </p:txBody>
      </p:sp>
      <p:pic>
        <p:nvPicPr>
          <p:cNvPr id="5122" name="Picture 2" descr="Afbeeldingsresultaat voor Cell">
            <a:extLst>
              <a:ext uri="{FF2B5EF4-FFF2-40B4-BE49-F238E27FC236}">
                <a16:creationId xmlns:a16="http://schemas.microsoft.com/office/drawing/2014/main" id="{1C994E1B-7FC9-495B-98D6-B43AA20D1F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78"/>
          <a:stretch/>
        </p:blipFill>
        <p:spPr bwMode="auto">
          <a:xfrm>
            <a:off x="789996" y="1410424"/>
            <a:ext cx="2003142" cy="192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Afbeeldingsresultaat voor Cell">
            <a:extLst>
              <a:ext uri="{FF2B5EF4-FFF2-40B4-BE49-F238E27FC236}">
                <a16:creationId xmlns:a16="http://schemas.microsoft.com/office/drawing/2014/main" id="{09224F15-E7CF-4281-89A1-EFCB9EA4BB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78"/>
          <a:stretch/>
        </p:blipFill>
        <p:spPr bwMode="auto">
          <a:xfrm>
            <a:off x="842999" y="3284104"/>
            <a:ext cx="2003142" cy="192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Afbeeldingsresultaat voor Cell">
            <a:extLst>
              <a:ext uri="{FF2B5EF4-FFF2-40B4-BE49-F238E27FC236}">
                <a16:creationId xmlns:a16="http://schemas.microsoft.com/office/drawing/2014/main" id="{9EC414BF-7253-4387-A577-7D19282A1E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78"/>
          <a:stretch/>
        </p:blipFill>
        <p:spPr bwMode="auto">
          <a:xfrm>
            <a:off x="4975173" y="3653116"/>
            <a:ext cx="2003142" cy="192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Afbeeldingsresultaat voor Cell">
            <a:extLst>
              <a:ext uri="{FF2B5EF4-FFF2-40B4-BE49-F238E27FC236}">
                <a16:creationId xmlns:a16="http://schemas.microsoft.com/office/drawing/2014/main" id="{06CBBAB6-2B4D-4FD5-9284-FB3ECB6D88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78"/>
          <a:stretch/>
        </p:blipFill>
        <p:spPr bwMode="auto">
          <a:xfrm>
            <a:off x="2793138" y="855617"/>
            <a:ext cx="2003142" cy="192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Afbeeldingsresultaat voor Cell">
            <a:extLst>
              <a:ext uri="{FF2B5EF4-FFF2-40B4-BE49-F238E27FC236}">
                <a16:creationId xmlns:a16="http://schemas.microsoft.com/office/drawing/2014/main" id="{BB6D6C81-72B5-47D3-9F0E-DEF845BF8E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78"/>
          <a:stretch/>
        </p:blipFill>
        <p:spPr bwMode="auto">
          <a:xfrm>
            <a:off x="2866026" y="2921109"/>
            <a:ext cx="2003142" cy="192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Afbeeldingsresultaat voor Cell">
            <a:extLst>
              <a:ext uri="{FF2B5EF4-FFF2-40B4-BE49-F238E27FC236}">
                <a16:creationId xmlns:a16="http://schemas.microsoft.com/office/drawing/2014/main" id="{C16F79F7-FC20-44E4-A788-5AC7EB03B7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78"/>
          <a:stretch/>
        </p:blipFill>
        <p:spPr bwMode="auto">
          <a:xfrm>
            <a:off x="4755103" y="1710339"/>
            <a:ext cx="2003142" cy="192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Afbeeldingsresultaat voor Cell">
            <a:extLst>
              <a:ext uri="{FF2B5EF4-FFF2-40B4-BE49-F238E27FC236}">
                <a16:creationId xmlns:a16="http://schemas.microsoft.com/office/drawing/2014/main" id="{B206D4A5-BC57-4AD5-8D8F-0F8748A9A5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78"/>
          <a:stretch/>
        </p:blipFill>
        <p:spPr bwMode="auto">
          <a:xfrm>
            <a:off x="2919029" y="4841646"/>
            <a:ext cx="2003142" cy="192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902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7AA2C0-D2B5-40F1-BB0C-D08BA0386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0BB9B9-C531-47E2-957B-A8F264A1AF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6" name="Picture 4" descr="Afbeeldingsresultaat">
            <a:hlinkClick r:id="rId3"/>
            <a:extLst>
              <a:ext uri="{FF2B5EF4-FFF2-40B4-BE49-F238E27FC236}">
                <a16:creationId xmlns:a16="http://schemas.microsoft.com/office/drawing/2014/main" id="{258E11C9-43BD-4AF0-BB8F-E79B8FE1E4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30628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454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uromex BioBlue 40-1000x">
            <a:extLst>
              <a:ext uri="{FF2B5EF4-FFF2-40B4-BE49-F238E27FC236}">
                <a16:creationId xmlns:a16="http://schemas.microsoft.com/office/drawing/2014/main" id="{BF341600-D4E4-4050-B856-D5C939EB53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728" y="-47692"/>
            <a:ext cx="4532272" cy="6976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D940CE7-6673-4F4A-87AF-0EF1670F8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Werken met de microscoop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EB884E6-7E06-496F-9927-D25B025FE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Wat weten we nog van vorig jaar?</a:t>
            </a:r>
          </a:p>
          <a:p>
            <a:endParaRPr lang="nl-NL" sz="2800" dirty="0"/>
          </a:p>
          <a:p>
            <a:r>
              <a:rPr lang="nl-NL" sz="2800" dirty="0"/>
              <a:t>Hoe gaan we om met een microscoop?</a:t>
            </a:r>
          </a:p>
          <a:p>
            <a:endParaRPr lang="nl-NL" sz="2800" dirty="0"/>
          </a:p>
          <a:p>
            <a:r>
              <a:rPr lang="nl-NL" sz="2800" dirty="0"/>
              <a:t>Waar kunnen we een microscoop voor </a:t>
            </a:r>
          </a:p>
          <a:p>
            <a:pPr marL="0" indent="0">
              <a:buNone/>
            </a:pPr>
            <a:r>
              <a:rPr lang="nl-NL" sz="2800" dirty="0"/>
              <a:t>    gebruiken?</a:t>
            </a:r>
          </a:p>
          <a:p>
            <a:endParaRPr lang="nl-NL" sz="2800" dirty="0"/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076458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088EBC-3E0B-4C47-935E-EFDAFCD88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387C453-10F7-436B-A99E-644109A1A2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 descr="Afbeeldingsresultaat voor preparaat maken">
            <a:hlinkClick r:id="rId3"/>
            <a:extLst>
              <a:ext uri="{FF2B5EF4-FFF2-40B4-BE49-F238E27FC236}">
                <a16:creationId xmlns:a16="http://schemas.microsoft.com/office/drawing/2014/main" id="{A772B745-7815-4377-9894-F41A1A7387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3" y="609600"/>
            <a:ext cx="8055991" cy="606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688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58E6AE-B2D0-408E-98FF-6CF7FDB2E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Tekenregels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09C823-0486-4D4D-AC93-813A832E49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02672"/>
            <a:ext cx="8596668" cy="5282213"/>
          </a:xfrm>
        </p:spPr>
        <p:txBody>
          <a:bodyPr>
            <a:normAutofit lnSpcReduction="10000"/>
          </a:bodyPr>
          <a:lstStyle/>
          <a:p>
            <a:r>
              <a:rPr lang="nl-NL" sz="2400" dirty="0"/>
              <a:t>Maak een grote tekening</a:t>
            </a:r>
          </a:p>
          <a:p>
            <a:r>
              <a:rPr lang="nl-NL" sz="2400" dirty="0"/>
              <a:t>Gebruik een grijs </a:t>
            </a:r>
            <a:r>
              <a:rPr lang="nl-NL" sz="2400" b="1" dirty="0"/>
              <a:t>potlood</a:t>
            </a:r>
            <a:endParaRPr lang="nl-NL" sz="2400" dirty="0"/>
          </a:p>
          <a:p>
            <a:r>
              <a:rPr lang="nl-NL" sz="2400" dirty="0"/>
              <a:t>Teken duidelijke lijnen, niet schetsen</a:t>
            </a:r>
          </a:p>
          <a:p>
            <a:r>
              <a:rPr lang="nl-NL" sz="2400" dirty="0"/>
              <a:t>Teken wat je ziet, niet wat je zou moeten zien</a:t>
            </a:r>
          </a:p>
          <a:p>
            <a:r>
              <a:rPr lang="nl-NL" sz="2400" dirty="0"/>
              <a:t>Maak de tekening niet te ingewikkeld</a:t>
            </a:r>
          </a:p>
          <a:p>
            <a:endParaRPr lang="nl-NL" sz="2400" dirty="0"/>
          </a:p>
          <a:p>
            <a:r>
              <a:rPr lang="nl-NL" sz="2400" dirty="0"/>
              <a:t>Noteer in de rechter bovenhoek:</a:t>
            </a:r>
          </a:p>
          <a:p>
            <a:pPr lvl="1"/>
            <a:r>
              <a:rPr lang="nl-NL" sz="2000" dirty="0"/>
              <a:t>De titel van je tekening</a:t>
            </a:r>
          </a:p>
          <a:p>
            <a:pPr lvl="1"/>
            <a:r>
              <a:rPr lang="nl-NL" sz="2000" dirty="0"/>
              <a:t>Je naam</a:t>
            </a:r>
          </a:p>
          <a:p>
            <a:pPr lvl="1"/>
            <a:r>
              <a:rPr lang="nl-NL" sz="2000" dirty="0"/>
              <a:t>De vergroting</a:t>
            </a:r>
          </a:p>
          <a:p>
            <a:pPr lvl="1"/>
            <a:r>
              <a:rPr lang="nl-NL" sz="2000" dirty="0"/>
              <a:t>Dwarsdoorsnede of lengtedoorsnede</a:t>
            </a:r>
          </a:p>
          <a:p>
            <a:pPr lvl="1"/>
            <a:r>
              <a:rPr lang="nl-NL" sz="2000" dirty="0"/>
              <a:t>Natuurgetrouw of schematisch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6607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19819F-DFA4-4559-884E-C7846193A1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Practicum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82A690A-9C89-4CD8-8043-D81CBA3532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Opdracht 6, pagina 29</a:t>
            </a:r>
          </a:p>
        </p:txBody>
      </p:sp>
      <p:pic>
        <p:nvPicPr>
          <p:cNvPr id="4098" name="Picture 2" descr="Afbeeldingsresultaat voor cellen waterpest">
            <a:extLst>
              <a:ext uri="{FF2B5EF4-FFF2-40B4-BE49-F238E27FC236}">
                <a16:creationId xmlns:a16="http://schemas.microsoft.com/office/drawing/2014/main" id="{BB2F3332-63C5-42C7-8792-286276DED6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058" y="798990"/>
            <a:ext cx="5811955" cy="38794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fbeeldingsresultaat voor waterpest">
            <a:extLst>
              <a:ext uri="{FF2B5EF4-FFF2-40B4-BE49-F238E27FC236}">
                <a16:creationId xmlns:a16="http://schemas.microsoft.com/office/drawing/2014/main" id="{C2519E81-0442-4BAE-940A-8013F2513C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199" y="2659930"/>
            <a:ext cx="4295724" cy="4295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AA38114-EDC4-4C58-803B-707BF4F4D43D}"/>
              </a:ext>
            </a:extLst>
          </p:cNvPr>
          <p:cNvCxnSpPr>
            <a:cxnSpLocks/>
          </p:cNvCxnSpPr>
          <p:nvPr/>
        </p:nvCxnSpPr>
        <p:spPr>
          <a:xfrm flipV="1">
            <a:off x="3346882" y="1763859"/>
            <a:ext cx="2006353" cy="1947008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E667B7FC-989D-4443-A504-6B214ACB4DE4}"/>
              </a:ext>
            </a:extLst>
          </p:cNvPr>
          <p:cNvCxnSpPr>
            <a:cxnSpLocks/>
          </p:cNvCxnSpPr>
          <p:nvPr/>
        </p:nvCxnSpPr>
        <p:spPr>
          <a:xfrm>
            <a:off x="3368384" y="3710867"/>
            <a:ext cx="3387523" cy="834500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6608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1138</TotalTime>
  <Words>166</Words>
  <Application>Microsoft Office PowerPoint</Application>
  <PresentationFormat>Breedbeeld</PresentationFormat>
  <Paragraphs>40</Paragraphs>
  <Slides>9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Facet</vt:lpstr>
      <vt:lpstr>Welkom</vt:lpstr>
      <vt:lpstr>Wat gaan we vandaag doen?</vt:lpstr>
      <vt:lpstr>Terugblik vorige les</vt:lpstr>
      <vt:lpstr>Terugblik vorige les</vt:lpstr>
      <vt:lpstr>PowerPoint-presentatie</vt:lpstr>
      <vt:lpstr>Werken met de microscoop</vt:lpstr>
      <vt:lpstr>PowerPoint-presentatie</vt:lpstr>
      <vt:lpstr>Tekenregels</vt:lpstr>
      <vt:lpstr>Practicum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</dc:title>
  <dc:creator>Martijn Bakker</dc:creator>
  <cp:lastModifiedBy>Martijn Bakker</cp:lastModifiedBy>
  <cp:revision>11</cp:revision>
  <dcterms:created xsi:type="dcterms:W3CDTF">2017-09-04T11:18:27Z</dcterms:created>
  <dcterms:modified xsi:type="dcterms:W3CDTF">2017-09-06T09:43:00Z</dcterms:modified>
</cp:coreProperties>
</file>