
<file path=[Content_Types].xml><?xml version="1.0" encoding="utf-8"?>
<Types xmlns="http://schemas.openxmlformats.org/package/2006/content-types">
  <Default Extension="png" ContentType="image/png"/>
  <Default Extension="bin" ContentType="application/vnd.ms-office.activeX"/>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activeX/activeX1.xml" ContentType="application/vnd.ms-office.activeX+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heme/themeOverride1.xml" ContentType="application/vnd.openxmlformats-officedocument.themeOverr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4.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257" r:id="rId4"/>
    <p:sldId id="263" r:id="rId5"/>
    <p:sldId id="262" r:id="rId6"/>
    <p:sldId id="261" r:id="rId7"/>
    <p:sldId id="258" r:id="rId8"/>
    <p:sldId id="260" r:id="rId9"/>
    <p:sldId id="259"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9" r:id="rId25"/>
    <p:sldId id="280" r:id="rId26"/>
    <p:sldId id="281" r:id="rId2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8"/>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0000CC"/>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Stijl, gemiddeld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3B4B98B0-60AC-42C2-AFA5-B58CD77FA1E5}" styleName="Stijl, licht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5881" autoAdjust="0"/>
  </p:normalViewPr>
  <p:slideViewPr>
    <p:cSldViewPr>
      <p:cViewPr>
        <p:scale>
          <a:sx n="75" d="100"/>
          <a:sy n="75" d="100"/>
        </p:scale>
        <p:origin x="120" y="16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iagrams/_rels/data1.xml.rels><?xml version="1.0" encoding="UTF-8" standalone="yes"?>
<Relationships xmlns="http://schemas.openxmlformats.org/package/2006/relationships"><Relationship Id="rId1" Type="http://schemas.openxmlformats.org/officeDocument/2006/relationships/slide" Target="../slides/slide17.xml"/></Relationships>
</file>

<file path=ppt/diagrams/_rels/data2.xml.rels><?xml version="1.0" encoding="UTF-8" standalone="yes"?>
<Relationships xmlns="http://schemas.openxmlformats.org/package/2006/relationships"><Relationship Id="rId3" Type="http://schemas.openxmlformats.org/officeDocument/2006/relationships/slide" Target="../slides/slide12.xml"/><Relationship Id="rId7" Type="http://schemas.openxmlformats.org/officeDocument/2006/relationships/slide" Target="../slides/slide16.xml"/><Relationship Id="rId2" Type="http://schemas.openxmlformats.org/officeDocument/2006/relationships/slide" Target="../slides/slide11.xml"/><Relationship Id="rId1" Type="http://schemas.openxmlformats.org/officeDocument/2006/relationships/slide" Target="../slides/slide10.xml"/><Relationship Id="rId6" Type="http://schemas.openxmlformats.org/officeDocument/2006/relationships/slide" Target="../slides/slide15.xml"/><Relationship Id="rId5" Type="http://schemas.openxmlformats.org/officeDocument/2006/relationships/slide" Target="../slides/slide14.xml"/><Relationship Id="rId4" Type="http://schemas.openxmlformats.org/officeDocument/2006/relationships/slide" Target="../slides/slide13.xml"/></Relationships>
</file>

<file path=ppt/diagrams/_rels/data3.xml.rels><?xml version="1.0" encoding="UTF-8" standalone="yes"?>
<Relationships xmlns="http://schemas.openxmlformats.org/package/2006/relationships"><Relationship Id="rId3" Type="http://schemas.openxmlformats.org/officeDocument/2006/relationships/slide" Target="../slides/slide20.xml"/><Relationship Id="rId2" Type="http://schemas.openxmlformats.org/officeDocument/2006/relationships/slide" Target="../slides/slide19.xml"/><Relationship Id="rId1" Type="http://schemas.openxmlformats.org/officeDocument/2006/relationships/slide" Target="../slides/slide18.xml"/><Relationship Id="rId5" Type="http://schemas.openxmlformats.org/officeDocument/2006/relationships/slide" Target="../slides/slide21.xml"/><Relationship Id="rId4" Type="http://schemas.openxmlformats.org/officeDocument/2006/relationships/slide" Target="../slides/slide22.xml"/></Relationships>
</file>

<file path=ppt/diagrams/_rels/data4.xml.rels><?xml version="1.0" encoding="UTF-8" standalone="yes"?>
<Relationships xmlns="http://schemas.openxmlformats.org/package/2006/relationships"><Relationship Id="rId1" Type="http://schemas.openxmlformats.org/officeDocument/2006/relationships/slide" Target="../slides/slide11.xml"/></Relationships>
</file>

<file path=ppt/diagrams/_rels/data5.xml.rels><?xml version="1.0" encoding="UTF-8" standalone="yes"?>
<Relationships xmlns="http://schemas.openxmlformats.org/package/2006/relationships"><Relationship Id="rId3" Type="http://schemas.openxmlformats.org/officeDocument/2006/relationships/slide" Target="../slides/slide12.xml"/><Relationship Id="rId2" Type="http://schemas.openxmlformats.org/officeDocument/2006/relationships/slide" Target="../slides/slide23.xml"/><Relationship Id="rId1" Type="http://schemas.openxmlformats.org/officeDocument/2006/relationships/slide" Target="../slides/slide5.xml"/></Relationships>
</file>

<file path=ppt/diagrams/_rels/data6.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slide" Target="../slides/slide23.xml"/><Relationship Id="rId1" Type="http://schemas.openxmlformats.org/officeDocument/2006/relationships/slide" Target="../slides/slide5.xml"/></Relationships>
</file>

<file path=ppt/diagrams/_rels/data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slide" Target="../slides/slide23.xml"/></Relationships>
</file>

<file path=ppt/diagrams/_rels/data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slide" Target="../slides/slide5.xml"/></Relationships>
</file>

<file path=ppt/diagrams/_rels/data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9D1BE7-17E8-47B7-8816-BE7CF172B407}" type="doc">
      <dgm:prSet loTypeId="urn:microsoft.com/office/officeart/2005/8/layout/equation1" loCatId="relationship" qsTypeId="urn:microsoft.com/office/officeart/2005/8/quickstyle/3d5" qsCatId="3D" csTypeId="urn:microsoft.com/office/officeart/2005/8/colors/colorful4" csCatId="colorful" phldr="1"/>
      <dgm:spPr/>
    </dgm:pt>
    <dgm:pt modelId="{9D6A40DC-45EE-4835-B7E0-06CE4686AC1B}">
      <dgm:prSet phldrT="[Tekst]" custT="1"/>
      <dgm:spPr>
        <a:ln>
          <a:solidFill>
            <a:schemeClr val="bg1">
              <a:lumMod val="50000"/>
            </a:schemeClr>
          </a:solidFill>
        </a:ln>
      </dgm:spPr>
      <dgm:t>
        <a:bodyPr anchor="ctr"/>
        <a:lstStyle/>
        <a:p>
          <a:pPr algn="ctr"/>
          <a:r>
            <a:rPr lang="en-US" sz="2400" noProof="0" dirty="0" smtClean="0">
              <a:latin typeface="Agency FB" pitchFamily="34" charset="0"/>
              <a:cs typeface="Aharoni" pitchFamily="2" charset="-79"/>
            </a:rPr>
            <a:t>Design and construct a miniature windmill</a:t>
          </a:r>
          <a:endParaRPr lang="en-US" sz="2400" noProof="0" dirty="0">
            <a:latin typeface="Agency FB" pitchFamily="34" charset="0"/>
            <a:cs typeface="Aharoni" pitchFamily="2" charset="-79"/>
          </a:endParaRPr>
        </a:p>
      </dgm:t>
    </dgm:pt>
    <dgm:pt modelId="{FFB9C75B-8496-403E-83B6-1FEDB79F7606}" type="parTrans" cxnId="{6E1C78BE-33D5-4BD3-952D-0B96E1BFF95B}">
      <dgm:prSet/>
      <dgm:spPr/>
      <dgm:t>
        <a:bodyPr/>
        <a:lstStyle/>
        <a:p>
          <a:pPr algn="ctr"/>
          <a:endParaRPr lang="en-GB"/>
        </a:p>
      </dgm:t>
    </dgm:pt>
    <dgm:pt modelId="{DA00CDA3-AF7A-47CD-B02C-6D9ED5C54F16}" type="sibTrans" cxnId="{6E1C78BE-33D5-4BD3-952D-0B96E1BFF95B}">
      <dgm:prSet/>
      <dgm:spPr/>
      <dgm:t>
        <a:bodyPr/>
        <a:lstStyle/>
        <a:p>
          <a:pPr algn="ctr"/>
          <a:endParaRPr lang="en-GB"/>
        </a:p>
      </dgm:t>
    </dgm:pt>
    <dgm:pt modelId="{650A7848-45C3-4EC2-90B5-DC40733BA3A9}">
      <dgm:prSet phldrT="[Tekst]" custT="1"/>
      <dgm:spPr>
        <a:ln>
          <a:solidFill>
            <a:schemeClr val="bg1">
              <a:lumMod val="50000"/>
            </a:schemeClr>
          </a:solidFill>
        </a:ln>
      </dgm:spPr>
      <dgm:t>
        <a:bodyPr/>
        <a:lstStyle/>
        <a:p>
          <a:pPr algn="ctr"/>
          <a:r>
            <a:rPr lang="en-GB" sz="2400" noProof="0" dirty="0" smtClean="0">
              <a:latin typeface="Agency FB" pitchFamily="34" charset="0"/>
              <a:cs typeface="Aharoni" pitchFamily="2" charset="-79"/>
            </a:rPr>
            <a:t>Gain as much energy from it as possible</a:t>
          </a:r>
          <a:endParaRPr lang="en-GB" sz="2400" noProof="0" dirty="0">
            <a:latin typeface="Agency FB" pitchFamily="34" charset="0"/>
            <a:cs typeface="Aharoni" pitchFamily="2" charset="-79"/>
          </a:endParaRPr>
        </a:p>
      </dgm:t>
      <dgm:extLst/>
    </dgm:pt>
    <dgm:pt modelId="{B9D1D607-EF1D-4FDC-B525-1BF4DB84153B}" type="parTrans" cxnId="{7B068F11-681E-43AB-99A1-3CFDAABD5E7F}">
      <dgm:prSet/>
      <dgm:spPr/>
      <dgm:t>
        <a:bodyPr/>
        <a:lstStyle/>
        <a:p>
          <a:pPr algn="ctr"/>
          <a:endParaRPr lang="en-GB"/>
        </a:p>
      </dgm:t>
    </dgm:pt>
    <dgm:pt modelId="{3A9DAACA-2D9F-4FB5-A0A4-074FC9050B03}" type="sibTrans" cxnId="{7B068F11-681E-43AB-99A1-3CFDAABD5E7F}">
      <dgm:prSet/>
      <dgm:spPr/>
      <dgm:t>
        <a:bodyPr/>
        <a:lstStyle/>
        <a:p>
          <a:pPr algn="ctr"/>
          <a:endParaRPr lang="en-GB"/>
        </a:p>
      </dgm:t>
    </dgm:pt>
    <dgm:pt modelId="{56B3F7E4-9F6F-4970-B459-C9C83A3C7D05}">
      <dgm:prSet phldrT="[Tekst]" custT="1"/>
      <dgm:spPr>
        <a:ln>
          <a:solidFill>
            <a:schemeClr val="bg1">
              <a:lumMod val="50000"/>
            </a:schemeClr>
          </a:solidFill>
        </a:ln>
      </dgm:spPr>
      <dgm:t>
        <a:bodyPr/>
        <a:lstStyle/>
        <a:p>
          <a:pPr algn="ctr"/>
          <a:r>
            <a:rPr lang="nl-NL" sz="3600" dirty="0" smtClean="0">
              <a:latin typeface="Agency FB" pitchFamily="34" charset="0"/>
              <a:cs typeface="Aharoni" pitchFamily="2" charset="-79"/>
            </a:rPr>
            <a:t>Project Goal</a:t>
          </a:r>
          <a:endParaRPr lang="en-GB" sz="3600" dirty="0">
            <a:latin typeface="Agency FB" pitchFamily="34" charset="0"/>
            <a:cs typeface="Aharoni" pitchFamily="2" charset="-79"/>
          </a:endParaRPr>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C7425998-FD53-4479-9D19-EEA72BA7C5EA}" type="parTrans" cxnId="{A64A6CB1-7361-4E6E-8C89-8CB281C78254}">
      <dgm:prSet/>
      <dgm:spPr/>
      <dgm:t>
        <a:bodyPr/>
        <a:lstStyle/>
        <a:p>
          <a:pPr algn="ctr"/>
          <a:endParaRPr lang="en-GB"/>
        </a:p>
      </dgm:t>
    </dgm:pt>
    <dgm:pt modelId="{965D756E-5514-47C1-B553-E976B49C6974}" type="sibTrans" cxnId="{A64A6CB1-7361-4E6E-8C89-8CB281C78254}">
      <dgm:prSet/>
      <dgm:spPr/>
      <dgm:t>
        <a:bodyPr/>
        <a:lstStyle/>
        <a:p>
          <a:pPr algn="ctr"/>
          <a:endParaRPr lang="en-GB"/>
        </a:p>
      </dgm:t>
    </dgm:pt>
    <dgm:pt modelId="{AE0722DA-CA6E-4917-BBAC-E6B89018F5F6}" type="pres">
      <dgm:prSet presAssocID="{409D1BE7-17E8-47B7-8816-BE7CF172B407}" presName="linearFlow" presStyleCnt="0">
        <dgm:presLayoutVars>
          <dgm:dir/>
          <dgm:resizeHandles val="exact"/>
        </dgm:presLayoutVars>
      </dgm:prSet>
      <dgm:spPr/>
    </dgm:pt>
    <dgm:pt modelId="{1D7A7AD9-9530-440D-B753-A8836825B49A}" type="pres">
      <dgm:prSet presAssocID="{9D6A40DC-45EE-4835-B7E0-06CE4686AC1B}" presName="node" presStyleLbl="node1" presStyleIdx="0" presStyleCnt="3">
        <dgm:presLayoutVars>
          <dgm:bulletEnabled val="1"/>
        </dgm:presLayoutVars>
      </dgm:prSet>
      <dgm:spPr/>
      <dgm:t>
        <a:bodyPr/>
        <a:lstStyle/>
        <a:p>
          <a:endParaRPr lang="en-GB"/>
        </a:p>
      </dgm:t>
    </dgm:pt>
    <dgm:pt modelId="{C7B72B10-6DEE-4469-A5EF-B7F2B6A956C7}" type="pres">
      <dgm:prSet presAssocID="{DA00CDA3-AF7A-47CD-B02C-6D9ED5C54F16}" presName="spacerL" presStyleCnt="0"/>
      <dgm:spPr/>
    </dgm:pt>
    <dgm:pt modelId="{7041D79E-DE31-408C-85BB-2ECF7F049878}" type="pres">
      <dgm:prSet presAssocID="{DA00CDA3-AF7A-47CD-B02C-6D9ED5C54F16}" presName="sibTrans" presStyleLbl="sibTrans2D1" presStyleIdx="0" presStyleCnt="2"/>
      <dgm:spPr/>
      <dgm:t>
        <a:bodyPr/>
        <a:lstStyle/>
        <a:p>
          <a:endParaRPr lang="en-GB"/>
        </a:p>
      </dgm:t>
    </dgm:pt>
    <dgm:pt modelId="{8B787A37-98AD-411F-8B16-CEC763C8C117}" type="pres">
      <dgm:prSet presAssocID="{DA00CDA3-AF7A-47CD-B02C-6D9ED5C54F16}" presName="spacerR" presStyleCnt="0"/>
      <dgm:spPr/>
    </dgm:pt>
    <dgm:pt modelId="{B758D1A8-6C3B-4D91-9F3C-611527275018}" type="pres">
      <dgm:prSet presAssocID="{650A7848-45C3-4EC2-90B5-DC40733BA3A9}" presName="node" presStyleLbl="node1" presStyleIdx="1" presStyleCnt="3">
        <dgm:presLayoutVars>
          <dgm:bulletEnabled val="1"/>
        </dgm:presLayoutVars>
      </dgm:prSet>
      <dgm:spPr/>
      <dgm:t>
        <a:bodyPr/>
        <a:lstStyle/>
        <a:p>
          <a:endParaRPr lang="en-GB"/>
        </a:p>
      </dgm:t>
    </dgm:pt>
    <dgm:pt modelId="{F421155E-2B2D-49AF-B7BA-54C5C7655B4B}" type="pres">
      <dgm:prSet presAssocID="{3A9DAACA-2D9F-4FB5-A0A4-074FC9050B03}" presName="spacerL" presStyleCnt="0"/>
      <dgm:spPr/>
    </dgm:pt>
    <dgm:pt modelId="{8365E5FE-872D-4D4F-953B-B2EDB4B28945}" type="pres">
      <dgm:prSet presAssocID="{3A9DAACA-2D9F-4FB5-A0A4-074FC9050B03}" presName="sibTrans" presStyleLbl="sibTrans2D1" presStyleIdx="1" presStyleCnt="2"/>
      <dgm:spPr/>
      <dgm:t>
        <a:bodyPr/>
        <a:lstStyle/>
        <a:p>
          <a:endParaRPr lang="en-GB"/>
        </a:p>
      </dgm:t>
    </dgm:pt>
    <dgm:pt modelId="{F41A31E4-8A65-4584-9358-FCAC905726A4}" type="pres">
      <dgm:prSet presAssocID="{3A9DAACA-2D9F-4FB5-A0A4-074FC9050B03}" presName="spacerR" presStyleCnt="0"/>
      <dgm:spPr/>
    </dgm:pt>
    <dgm:pt modelId="{B7197E12-4E2D-4CF4-BF42-FDAF90F12B35}" type="pres">
      <dgm:prSet presAssocID="{56B3F7E4-9F6F-4970-B459-C9C83A3C7D05}" presName="node" presStyleLbl="node1" presStyleIdx="2" presStyleCnt="3">
        <dgm:presLayoutVars>
          <dgm:bulletEnabled val="1"/>
        </dgm:presLayoutVars>
      </dgm:prSet>
      <dgm:spPr/>
      <dgm:t>
        <a:bodyPr/>
        <a:lstStyle/>
        <a:p>
          <a:endParaRPr lang="en-GB"/>
        </a:p>
      </dgm:t>
    </dgm:pt>
  </dgm:ptLst>
  <dgm:cxnLst>
    <dgm:cxn modelId="{CE2C4451-054F-4B0A-AA56-B0F0A852F96C}" type="presOf" srcId="{650A7848-45C3-4EC2-90B5-DC40733BA3A9}" destId="{B758D1A8-6C3B-4D91-9F3C-611527275018}" srcOrd="0" destOrd="0" presId="urn:microsoft.com/office/officeart/2005/8/layout/equation1"/>
    <dgm:cxn modelId="{595FD4F5-9CC8-4D8C-91B5-3EC1CD835D49}" type="presOf" srcId="{9D6A40DC-45EE-4835-B7E0-06CE4686AC1B}" destId="{1D7A7AD9-9530-440D-B753-A8836825B49A}" srcOrd="0" destOrd="0" presId="urn:microsoft.com/office/officeart/2005/8/layout/equation1"/>
    <dgm:cxn modelId="{01B47DE7-B77A-4AD4-BFFB-26954185F3C1}" type="presOf" srcId="{3A9DAACA-2D9F-4FB5-A0A4-074FC9050B03}" destId="{8365E5FE-872D-4D4F-953B-B2EDB4B28945}" srcOrd="0" destOrd="0" presId="urn:microsoft.com/office/officeart/2005/8/layout/equation1"/>
    <dgm:cxn modelId="{6D2308BA-77E1-4195-94C9-0A17DA8A1A8F}" type="presOf" srcId="{56B3F7E4-9F6F-4970-B459-C9C83A3C7D05}" destId="{B7197E12-4E2D-4CF4-BF42-FDAF90F12B35}" srcOrd="0" destOrd="0" presId="urn:microsoft.com/office/officeart/2005/8/layout/equation1"/>
    <dgm:cxn modelId="{9D5EC3E0-0B7D-4578-A433-E630DB42907A}" type="presOf" srcId="{DA00CDA3-AF7A-47CD-B02C-6D9ED5C54F16}" destId="{7041D79E-DE31-408C-85BB-2ECF7F049878}" srcOrd="0" destOrd="0" presId="urn:microsoft.com/office/officeart/2005/8/layout/equation1"/>
    <dgm:cxn modelId="{A64A6CB1-7361-4E6E-8C89-8CB281C78254}" srcId="{409D1BE7-17E8-47B7-8816-BE7CF172B407}" destId="{56B3F7E4-9F6F-4970-B459-C9C83A3C7D05}" srcOrd="2" destOrd="0" parTransId="{C7425998-FD53-4479-9D19-EEA72BA7C5EA}" sibTransId="{965D756E-5514-47C1-B553-E976B49C6974}"/>
    <dgm:cxn modelId="{4A0A5104-A296-4F8A-830C-1B010CEB6755}" type="presOf" srcId="{409D1BE7-17E8-47B7-8816-BE7CF172B407}" destId="{AE0722DA-CA6E-4917-BBAC-E6B89018F5F6}" srcOrd="0" destOrd="0" presId="urn:microsoft.com/office/officeart/2005/8/layout/equation1"/>
    <dgm:cxn modelId="{6E1C78BE-33D5-4BD3-952D-0B96E1BFF95B}" srcId="{409D1BE7-17E8-47B7-8816-BE7CF172B407}" destId="{9D6A40DC-45EE-4835-B7E0-06CE4686AC1B}" srcOrd="0" destOrd="0" parTransId="{FFB9C75B-8496-403E-83B6-1FEDB79F7606}" sibTransId="{DA00CDA3-AF7A-47CD-B02C-6D9ED5C54F16}"/>
    <dgm:cxn modelId="{7B068F11-681E-43AB-99A1-3CFDAABD5E7F}" srcId="{409D1BE7-17E8-47B7-8816-BE7CF172B407}" destId="{650A7848-45C3-4EC2-90B5-DC40733BA3A9}" srcOrd="1" destOrd="0" parTransId="{B9D1D607-EF1D-4FDC-B525-1BF4DB84153B}" sibTransId="{3A9DAACA-2D9F-4FB5-A0A4-074FC9050B03}"/>
    <dgm:cxn modelId="{8008787A-BA8E-414D-ABB1-F17AD7CB2354}" type="presParOf" srcId="{AE0722DA-CA6E-4917-BBAC-E6B89018F5F6}" destId="{1D7A7AD9-9530-440D-B753-A8836825B49A}" srcOrd="0" destOrd="0" presId="urn:microsoft.com/office/officeart/2005/8/layout/equation1"/>
    <dgm:cxn modelId="{A868E3C6-7EB1-49C9-BFDD-BD0498C3AF5C}" type="presParOf" srcId="{AE0722DA-CA6E-4917-BBAC-E6B89018F5F6}" destId="{C7B72B10-6DEE-4469-A5EF-B7F2B6A956C7}" srcOrd="1" destOrd="0" presId="urn:microsoft.com/office/officeart/2005/8/layout/equation1"/>
    <dgm:cxn modelId="{87E8D179-6ABE-4F0A-81E2-B28523FC75BD}" type="presParOf" srcId="{AE0722DA-CA6E-4917-BBAC-E6B89018F5F6}" destId="{7041D79E-DE31-408C-85BB-2ECF7F049878}" srcOrd="2" destOrd="0" presId="urn:microsoft.com/office/officeart/2005/8/layout/equation1"/>
    <dgm:cxn modelId="{5D1E12D3-3C8A-4271-801B-81D87DD80FFC}" type="presParOf" srcId="{AE0722DA-CA6E-4917-BBAC-E6B89018F5F6}" destId="{8B787A37-98AD-411F-8B16-CEC763C8C117}" srcOrd="3" destOrd="0" presId="urn:microsoft.com/office/officeart/2005/8/layout/equation1"/>
    <dgm:cxn modelId="{452F6592-F1D0-47F4-BBCB-821D29F88503}" type="presParOf" srcId="{AE0722DA-CA6E-4917-BBAC-E6B89018F5F6}" destId="{B758D1A8-6C3B-4D91-9F3C-611527275018}" srcOrd="4" destOrd="0" presId="urn:microsoft.com/office/officeart/2005/8/layout/equation1"/>
    <dgm:cxn modelId="{DFA5C72D-A255-4DF1-8834-FD9626F229A2}" type="presParOf" srcId="{AE0722DA-CA6E-4917-BBAC-E6B89018F5F6}" destId="{F421155E-2B2D-49AF-B7BA-54C5C7655B4B}" srcOrd="5" destOrd="0" presId="urn:microsoft.com/office/officeart/2005/8/layout/equation1"/>
    <dgm:cxn modelId="{04ED452A-1D12-4313-8C52-DA6D42233A8F}" type="presParOf" srcId="{AE0722DA-CA6E-4917-BBAC-E6B89018F5F6}" destId="{8365E5FE-872D-4D4F-953B-B2EDB4B28945}" srcOrd="6" destOrd="0" presId="urn:microsoft.com/office/officeart/2005/8/layout/equation1"/>
    <dgm:cxn modelId="{A0CF4362-C6CC-49F3-A062-30C9F6C6AD6B}" type="presParOf" srcId="{AE0722DA-CA6E-4917-BBAC-E6B89018F5F6}" destId="{F41A31E4-8A65-4584-9358-FCAC905726A4}" srcOrd="7" destOrd="0" presId="urn:microsoft.com/office/officeart/2005/8/layout/equation1"/>
    <dgm:cxn modelId="{A8EB37CC-0110-4812-9D80-60010AAF5737}" type="presParOf" srcId="{AE0722DA-CA6E-4917-BBAC-E6B89018F5F6}" destId="{B7197E12-4E2D-4CF4-BF42-FDAF90F12B35}" srcOrd="8" destOrd="0" presId="urn:microsoft.com/office/officeart/2005/8/layout/equation1"/>
  </dgm:cxnLst>
  <dgm:bg/>
  <dgm:whole>
    <a:ln w="76200">
      <a:noFill/>
    </a:ln>
  </dgm:whole>
  <dgm:extLst>
    <a:ext uri="http://schemas.microsoft.com/office/drawing/2008/diagram">
      <dsp:dataModelExt xmlns:dsp="http://schemas.microsoft.com/office/drawing/2008/diagram" relId="rId1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9A59598-F4EF-4D68-983A-BA979B4C8A61}" type="doc">
      <dgm:prSet loTypeId="urn:microsoft.com/office/officeart/2005/8/layout/hProcess3" loCatId="process" qsTypeId="urn:microsoft.com/office/officeart/2005/8/quickstyle/simple1" qsCatId="simple" csTypeId="urn:microsoft.com/office/officeart/2005/8/colors/accent1_2" csCatId="accent1" phldr="1"/>
      <dgm:spPr/>
    </dgm:pt>
    <dgm:pt modelId="{20965867-85F4-4179-A8FC-4E10D1A6EA92}">
      <dgm:prSet phldrT="[Tekst]"/>
      <dgm:spPr/>
      <dgm:t>
        <a:bodyPr/>
        <a:lstStyle/>
        <a:p>
          <a:pPr algn="ctr"/>
          <a:r>
            <a:rPr lang="en-GB" dirty="0" smtClean="0">
              <a:solidFill>
                <a:schemeClr val="tx1"/>
              </a:solidFill>
            </a:rPr>
            <a:t>Each group gets feedback from the audience (your teachers and the other groups). This feedback would be the final feedback on your project, which means that you will find out whose wind mill has produced the largest amount of sustainable energy.</a:t>
          </a:r>
          <a:endParaRPr lang="en-GB" dirty="0">
            <a:solidFill>
              <a:schemeClr val="tx1"/>
            </a:solidFill>
          </a:endParaRPr>
        </a:p>
      </dgm:t>
    </dgm:pt>
    <dgm:pt modelId="{0B7488AE-6F8E-4D66-AEC1-B08D355E1EF3}" type="parTrans" cxnId="{A09E6BC3-0D48-4AB7-A101-B3CEE235A843}">
      <dgm:prSet/>
      <dgm:spPr/>
      <dgm:t>
        <a:bodyPr/>
        <a:lstStyle/>
        <a:p>
          <a:pPr algn="ctr"/>
          <a:endParaRPr lang="en-GB"/>
        </a:p>
      </dgm:t>
    </dgm:pt>
    <dgm:pt modelId="{B593ED85-B1FE-4AD2-B727-344DA0816596}" type="sibTrans" cxnId="{A09E6BC3-0D48-4AB7-A101-B3CEE235A843}">
      <dgm:prSet/>
      <dgm:spPr/>
      <dgm:t>
        <a:bodyPr/>
        <a:lstStyle/>
        <a:p>
          <a:pPr algn="ctr"/>
          <a:endParaRPr lang="en-GB"/>
        </a:p>
      </dgm:t>
    </dgm:pt>
    <dgm:pt modelId="{618AB3F3-D240-4190-8AC4-F2C85E19ED5D}" type="pres">
      <dgm:prSet presAssocID="{29A59598-F4EF-4D68-983A-BA979B4C8A61}" presName="Name0" presStyleCnt="0">
        <dgm:presLayoutVars>
          <dgm:dir/>
          <dgm:animLvl val="lvl"/>
          <dgm:resizeHandles val="exact"/>
        </dgm:presLayoutVars>
      </dgm:prSet>
      <dgm:spPr/>
    </dgm:pt>
    <dgm:pt modelId="{0C74F15B-362B-4974-B0FD-0DB0199ADD95}" type="pres">
      <dgm:prSet presAssocID="{29A59598-F4EF-4D68-983A-BA979B4C8A61}" presName="dummy" presStyleCnt="0"/>
      <dgm:spPr/>
    </dgm:pt>
    <dgm:pt modelId="{86CC888D-964D-44C4-8890-32BF472B220B}" type="pres">
      <dgm:prSet presAssocID="{29A59598-F4EF-4D68-983A-BA979B4C8A61}" presName="linH" presStyleCnt="0"/>
      <dgm:spPr/>
    </dgm:pt>
    <dgm:pt modelId="{494F9752-C0A9-4453-BCED-D5A7B8D5383C}" type="pres">
      <dgm:prSet presAssocID="{29A59598-F4EF-4D68-983A-BA979B4C8A61}" presName="padding1" presStyleCnt="0"/>
      <dgm:spPr/>
    </dgm:pt>
    <dgm:pt modelId="{069C36E3-5B53-48F5-A1DE-02237FE58B53}" type="pres">
      <dgm:prSet presAssocID="{20965867-85F4-4179-A8FC-4E10D1A6EA92}" presName="linV" presStyleCnt="0"/>
      <dgm:spPr/>
    </dgm:pt>
    <dgm:pt modelId="{14784931-7C39-49D9-9968-C481EFD82C37}" type="pres">
      <dgm:prSet presAssocID="{20965867-85F4-4179-A8FC-4E10D1A6EA92}" presName="spVertical1" presStyleCnt="0"/>
      <dgm:spPr/>
    </dgm:pt>
    <dgm:pt modelId="{FF77C2EA-0D53-4990-A127-77E3DE303CE2}" type="pres">
      <dgm:prSet presAssocID="{20965867-85F4-4179-A8FC-4E10D1A6EA92}" presName="parTx" presStyleLbl="revTx" presStyleIdx="0" presStyleCnt="1" custLinFactNeighborX="-1738" custLinFactNeighborY="44194">
        <dgm:presLayoutVars>
          <dgm:chMax val="0"/>
          <dgm:chPref val="0"/>
          <dgm:bulletEnabled val="1"/>
        </dgm:presLayoutVars>
      </dgm:prSet>
      <dgm:spPr/>
      <dgm:t>
        <a:bodyPr/>
        <a:lstStyle/>
        <a:p>
          <a:endParaRPr lang="en-GB"/>
        </a:p>
      </dgm:t>
    </dgm:pt>
    <dgm:pt modelId="{CB793A6B-1EC4-43D1-9BFA-7AB5991ABC0A}" type="pres">
      <dgm:prSet presAssocID="{20965867-85F4-4179-A8FC-4E10D1A6EA92}" presName="spVertical2" presStyleCnt="0"/>
      <dgm:spPr/>
    </dgm:pt>
    <dgm:pt modelId="{49C3CE58-9410-4853-82B3-9FAC8473F8D6}" type="pres">
      <dgm:prSet presAssocID="{20965867-85F4-4179-A8FC-4E10D1A6EA92}" presName="spVertical3" presStyleCnt="0"/>
      <dgm:spPr/>
    </dgm:pt>
    <dgm:pt modelId="{1B0AC785-ADEA-414D-98F9-3BA0CD8E6D16}" type="pres">
      <dgm:prSet presAssocID="{29A59598-F4EF-4D68-983A-BA979B4C8A61}" presName="padding2" presStyleCnt="0"/>
      <dgm:spPr/>
    </dgm:pt>
    <dgm:pt modelId="{EF0510E1-6E52-42F5-BC24-76D68E0AA99B}" type="pres">
      <dgm:prSet presAssocID="{29A59598-F4EF-4D68-983A-BA979B4C8A61}" presName="negArrow" presStyleCnt="0"/>
      <dgm:spPr/>
    </dgm:pt>
    <dgm:pt modelId="{F41C593B-404D-4AD0-9400-17D38163AB50}" type="pres">
      <dgm:prSet presAssocID="{29A59598-F4EF-4D68-983A-BA979B4C8A61}" presName="backgroundArrow" presStyleLbl="node1" presStyleIdx="0" presStyleCnt="1" custScaleY="122986"/>
      <dgm:spPr>
        <a:solidFill>
          <a:srgbClr val="29ED1F"/>
        </a:solidFill>
      </dgm:spPr>
    </dgm:pt>
  </dgm:ptLst>
  <dgm:cxnLst>
    <dgm:cxn modelId="{3865D819-74E4-400B-B6BA-FB785B86CBEF}" type="presOf" srcId="{20965867-85F4-4179-A8FC-4E10D1A6EA92}" destId="{FF77C2EA-0D53-4990-A127-77E3DE303CE2}" srcOrd="0" destOrd="0" presId="urn:microsoft.com/office/officeart/2005/8/layout/hProcess3"/>
    <dgm:cxn modelId="{AF2FE37F-C5F5-4051-8CD4-52707258C63C}" type="presOf" srcId="{29A59598-F4EF-4D68-983A-BA979B4C8A61}" destId="{618AB3F3-D240-4190-8AC4-F2C85E19ED5D}" srcOrd="0" destOrd="0" presId="urn:microsoft.com/office/officeart/2005/8/layout/hProcess3"/>
    <dgm:cxn modelId="{A09E6BC3-0D48-4AB7-A101-B3CEE235A843}" srcId="{29A59598-F4EF-4D68-983A-BA979B4C8A61}" destId="{20965867-85F4-4179-A8FC-4E10D1A6EA92}" srcOrd="0" destOrd="0" parTransId="{0B7488AE-6F8E-4D66-AEC1-B08D355E1EF3}" sibTransId="{B593ED85-B1FE-4AD2-B727-344DA0816596}"/>
    <dgm:cxn modelId="{A3E83D8C-FE1E-42E8-A141-2761D27C8059}" type="presParOf" srcId="{618AB3F3-D240-4190-8AC4-F2C85E19ED5D}" destId="{0C74F15B-362B-4974-B0FD-0DB0199ADD95}" srcOrd="0" destOrd="0" presId="urn:microsoft.com/office/officeart/2005/8/layout/hProcess3"/>
    <dgm:cxn modelId="{37F1B0FC-D795-417E-9182-8949C1586779}" type="presParOf" srcId="{618AB3F3-D240-4190-8AC4-F2C85E19ED5D}" destId="{86CC888D-964D-44C4-8890-32BF472B220B}" srcOrd="1" destOrd="0" presId="urn:microsoft.com/office/officeart/2005/8/layout/hProcess3"/>
    <dgm:cxn modelId="{ECCE61D4-53BB-4E75-8699-2E60D5D211CE}" type="presParOf" srcId="{86CC888D-964D-44C4-8890-32BF472B220B}" destId="{494F9752-C0A9-4453-BCED-D5A7B8D5383C}" srcOrd="0" destOrd="0" presId="urn:microsoft.com/office/officeart/2005/8/layout/hProcess3"/>
    <dgm:cxn modelId="{43AF63D3-A664-4FD0-BC00-199C161007CC}" type="presParOf" srcId="{86CC888D-964D-44C4-8890-32BF472B220B}" destId="{069C36E3-5B53-48F5-A1DE-02237FE58B53}" srcOrd="1" destOrd="0" presId="urn:microsoft.com/office/officeart/2005/8/layout/hProcess3"/>
    <dgm:cxn modelId="{F332B6FD-AAB6-4418-82D0-FEBA5A744282}" type="presParOf" srcId="{069C36E3-5B53-48F5-A1DE-02237FE58B53}" destId="{14784931-7C39-49D9-9968-C481EFD82C37}" srcOrd="0" destOrd="0" presId="urn:microsoft.com/office/officeart/2005/8/layout/hProcess3"/>
    <dgm:cxn modelId="{619C2DE5-64A3-4834-B93F-0FC71CCF379E}" type="presParOf" srcId="{069C36E3-5B53-48F5-A1DE-02237FE58B53}" destId="{FF77C2EA-0D53-4990-A127-77E3DE303CE2}" srcOrd="1" destOrd="0" presId="urn:microsoft.com/office/officeart/2005/8/layout/hProcess3"/>
    <dgm:cxn modelId="{B215346F-DB2B-46FE-8BDB-33E094324AF1}" type="presParOf" srcId="{069C36E3-5B53-48F5-A1DE-02237FE58B53}" destId="{CB793A6B-1EC4-43D1-9BFA-7AB5991ABC0A}" srcOrd="2" destOrd="0" presId="urn:microsoft.com/office/officeart/2005/8/layout/hProcess3"/>
    <dgm:cxn modelId="{FD819E72-A6D1-41E4-B440-D7EF43AC6514}" type="presParOf" srcId="{069C36E3-5B53-48F5-A1DE-02237FE58B53}" destId="{49C3CE58-9410-4853-82B3-9FAC8473F8D6}" srcOrd="3" destOrd="0" presId="urn:microsoft.com/office/officeart/2005/8/layout/hProcess3"/>
    <dgm:cxn modelId="{B4128124-AC59-4279-B36E-E7605528704D}" type="presParOf" srcId="{86CC888D-964D-44C4-8890-32BF472B220B}" destId="{1B0AC785-ADEA-414D-98F9-3BA0CD8E6D16}" srcOrd="2" destOrd="0" presId="urn:microsoft.com/office/officeart/2005/8/layout/hProcess3"/>
    <dgm:cxn modelId="{5DC30743-F372-419D-A9D3-CB01DDDF39FB}" type="presParOf" srcId="{86CC888D-964D-44C4-8890-32BF472B220B}" destId="{EF0510E1-6E52-42F5-BC24-76D68E0AA99B}" srcOrd="3" destOrd="0" presId="urn:microsoft.com/office/officeart/2005/8/layout/hProcess3"/>
    <dgm:cxn modelId="{AE966AB5-E972-46FD-A369-1135E445D771}" type="presParOf" srcId="{86CC888D-964D-44C4-8890-32BF472B220B}" destId="{F41C593B-404D-4AD0-9400-17D38163AB50}"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2082CD4-4352-480E-A871-12BF67660F41}" type="doc">
      <dgm:prSet loTypeId="urn:microsoft.com/office/officeart/2005/8/layout/process5" loCatId="process" qsTypeId="urn:microsoft.com/office/officeart/2005/8/quickstyle/3d9" qsCatId="3D" csTypeId="urn:microsoft.com/office/officeart/2005/8/colors/accent0_3" csCatId="mainScheme" phldr="1"/>
      <dgm:spPr/>
      <dgm:t>
        <a:bodyPr/>
        <a:lstStyle/>
        <a:p>
          <a:endParaRPr lang="en-GB"/>
        </a:p>
      </dgm:t>
    </dgm:pt>
    <dgm:pt modelId="{ED07340E-77A0-4FC5-8565-5BA1399D875F}">
      <dgm:prSet phldrT="[Text]"/>
      <dgm:spPr>
        <a:ln>
          <a:solidFill>
            <a:schemeClr val="accent6">
              <a:lumMod val="75000"/>
            </a:schemeClr>
          </a:solidFill>
        </a:ln>
      </dgm:spPr>
      <dgm:t>
        <a:bodyPr/>
        <a:lstStyle/>
        <a:p>
          <a:r>
            <a:rPr lang="nl-NL" dirty="0" smtClean="0"/>
            <a:t>ORIENTATION</a:t>
          </a:r>
          <a:endParaRPr lang="en-GB"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3CADA3FF-129B-4409-A8E7-71E7E58ABD44}" type="parTrans" cxnId="{C0D0BD3E-9BB0-45A0-9428-5E4B909651DD}">
      <dgm:prSet/>
      <dgm:spPr/>
      <dgm:t>
        <a:bodyPr/>
        <a:lstStyle/>
        <a:p>
          <a:endParaRPr lang="en-GB"/>
        </a:p>
      </dgm:t>
    </dgm:pt>
    <dgm:pt modelId="{8DD68C9E-23F6-4657-838E-528E79F2B29E}" type="sibTrans" cxnId="{C0D0BD3E-9BB0-45A0-9428-5E4B909651DD}">
      <dgm:prSet/>
      <dgm:spPr/>
      <dgm:t>
        <a:bodyPr/>
        <a:lstStyle/>
        <a:p>
          <a:endParaRPr lang="en-GB"/>
        </a:p>
      </dgm:t>
    </dgm:pt>
    <dgm:pt modelId="{4D9AD8FE-807A-4D2B-83E6-65972B5438E4}">
      <dgm:prSet phldrT="[Text]"/>
      <dgm:spPr>
        <a:ln>
          <a:solidFill>
            <a:schemeClr val="accent6">
              <a:lumMod val="75000"/>
            </a:schemeClr>
          </a:solidFill>
        </a:ln>
      </dgm:spPr>
      <dgm:t>
        <a:bodyPr/>
        <a:lstStyle/>
        <a:p>
          <a:r>
            <a:rPr lang="nl-NL" dirty="0" smtClean="0"/>
            <a:t>DEFINITION</a:t>
          </a:r>
          <a:endParaRPr lang="en-GB" dirty="0"/>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F9D8E8E5-2258-457F-80DA-9A28B875F81F}" type="parTrans" cxnId="{3235670B-B8C2-4B58-A8ED-D4C3E1297D40}">
      <dgm:prSet/>
      <dgm:spPr/>
      <dgm:t>
        <a:bodyPr/>
        <a:lstStyle/>
        <a:p>
          <a:endParaRPr lang="en-GB"/>
        </a:p>
      </dgm:t>
    </dgm:pt>
    <dgm:pt modelId="{54B9DA19-F86F-4D1B-B05F-B30D87C3CE58}" type="sibTrans" cxnId="{3235670B-B8C2-4B58-A8ED-D4C3E1297D40}">
      <dgm:prSet/>
      <dgm:spPr/>
      <dgm:t>
        <a:bodyPr/>
        <a:lstStyle/>
        <a:p>
          <a:endParaRPr lang="en-GB"/>
        </a:p>
      </dgm:t>
    </dgm:pt>
    <dgm:pt modelId="{6E4528DA-43BB-4A7E-BF89-91591381D6BA}">
      <dgm:prSet phldrT="[Text]"/>
      <dgm:spPr>
        <a:ln>
          <a:solidFill>
            <a:schemeClr val="accent6">
              <a:lumMod val="75000"/>
            </a:schemeClr>
          </a:solidFill>
        </a:ln>
      </dgm:spPr>
      <dgm:t>
        <a:bodyPr/>
        <a:lstStyle/>
        <a:p>
          <a:r>
            <a:rPr lang="nl-NL" dirty="0" smtClean="0"/>
            <a:t>DESIGNING</a:t>
          </a:r>
          <a:endParaRPr lang="en-GB" dirty="0"/>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6CBF20F9-842D-4150-9FBC-733187119C5B}" type="parTrans" cxnId="{0E147383-2C48-4CF0-BA48-E7CB28695DA1}">
      <dgm:prSet/>
      <dgm:spPr/>
      <dgm:t>
        <a:bodyPr/>
        <a:lstStyle/>
        <a:p>
          <a:endParaRPr lang="en-GB"/>
        </a:p>
      </dgm:t>
    </dgm:pt>
    <dgm:pt modelId="{18BDB57A-1CE0-4B72-A9AC-47B5E43F85C8}" type="sibTrans" cxnId="{0E147383-2C48-4CF0-BA48-E7CB28695DA1}">
      <dgm:prSet/>
      <dgm:spPr/>
      <dgm:t>
        <a:bodyPr/>
        <a:lstStyle/>
        <a:p>
          <a:endParaRPr lang="en-GB"/>
        </a:p>
      </dgm:t>
    </dgm:pt>
    <dgm:pt modelId="{0FE8DB82-18E2-47FA-8AE2-06761F00304A}">
      <dgm:prSet/>
      <dgm:spPr>
        <a:ln>
          <a:solidFill>
            <a:schemeClr val="accent6">
              <a:lumMod val="75000"/>
            </a:schemeClr>
          </a:solidFill>
        </a:ln>
      </dgm:spPr>
      <dgm:t>
        <a:bodyPr/>
        <a:lstStyle/>
        <a:p>
          <a:r>
            <a:rPr lang="nl-NL" dirty="0" smtClean="0"/>
            <a:t>PREPARATION</a:t>
          </a:r>
          <a:endParaRPr lang="en-GB" dirty="0"/>
        </a:p>
      </dgm:t>
      <dgm:extLst>
        <a:ext uri="{E40237B7-FDA0-4F09-8148-C483321AD2D9}">
          <dgm14:cNvPr xmlns:dgm14="http://schemas.microsoft.com/office/drawing/2010/diagram" id="0" name="">
            <a:hlinkClick xmlns:r="http://schemas.openxmlformats.org/officeDocument/2006/relationships" r:id="rId4" action="ppaction://hlinksldjump"/>
          </dgm14:cNvPr>
        </a:ext>
      </dgm:extLst>
    </dgm:pt>
    <dgm:pt modelId="{524310E7-C34D-43B2-B0E8-09E4A2E7CD0E}" type="parTrans" cxnId="{E1229A25-FDF9-4866-9ED5-0DE6DAB53F2C}">
      <dgm:prSet/>
      <dgm:spPr/>
      <dgm:t>
        <a:bodyPr/>
        <a:lstStyle/>
        <a:p>
          <a:endParaRPr lang="en-GB"/>
        </a:p>
      </dgm:t>
    </dgm:pt>
    <dgm:pt modelId="{DF1B9C45-3CED-4C82-8778-52546D8411C3}" type="sibTrans" cxnId="{E1229A25-FDF9-4866-9ED5-0DE6DAB53F2C}">
      <dgm:prSet/>
      <dgm:spPr/>
      <dgm:t>
        <a:bodyPr/>
        <a:lstStyle/>
        <a:p>
          <a:endParaRPr lang="en-GB"/>
        </a:p>
      </dgm:t>
    </dgm:pt>
    <dgm:pt modelId="{FD28E0F7-1F79-4E00-B35E-A7AC9265CB45}">
      <dgm:prSet/>
      <dgm:spPr>
        <a:ln>
          <a:solidFill>
            <a:schemeClr val="accent6">
              <a:lumMod val="75000"/>
            </a:schemeClr>
          </a:solidFill>
        </a:ln>
      </dgm:spPr>
      <dgm:t>
        <a:bodyPr/>
        <a:lstStyle/>
        <a:p>
          <a:r>
            <a:rPr lang="nl-NL" dirty="0" smtClean="0"/>
            <a:t>CONSTRUCTION</a:t>
          </a:r>
          <a:endParaRPr lang="en-GB" dirty="0"/>
        </a:p>
      </dgm:t>
      <dgm:extLst>
        <a:ext uri="{E40237B7-FDA0-4F09-8148-C483321AD2D9}">
          <dgm14:cNvPr xmlns:dgm14="http://schemas.microsoft.com/office/drawing/2010/diagram" id="0" name="">
            <a:hlinkClick xmlns:r="http://schemas.openxmlformats.org/officeDocument/2006/relationships" r:id="rId5" action="ppaction://hlinksldjump"/>
          </dgm14:cNvPr>
        </a:ext>
      </dgm:extLst>
    </dgm:pt>
    <dgm:pt modelId="{6D23BCFE-A2AA-402C-8B1F-15D86F95FF12}" type="parTrans" cxnId="{54EE45B1-093B-4F5C-BAE3-B583A78E8844}">
      <dgm:prSet/>
      <dgm:spPr/>
      <dgm:t>
        <a:bodyPr/>
        <a:lstStyle/>
        <a:p>
          <a:endParaRPr lang="en-GB"/>
        </a:p>
      </dgm:t>
    </dgm:pt>
    <dgm:pt modelId="{86D885CB-F968-4AF8-9DD0-C080562BC134}" type="sibTrans" cxnId="{54EE45B1-093B-4F5C-BAE3-B583A78E8844}">
      <dgm:prSet/>
      <dgm:spPr/>
      <dgm:t>
        <a:bodyPr/>
        <a:lstStyle/>
        <a:p>
          <a:endParaRPr lang="en-GB"/>
        </a:p>
      </dgm:t>
    </dgm:pt>
    <dgm:pt modelId="{A259B344-AE28-4C58-8B16-D4EF1FF6CAD1}">
      <dgm:prSet/>
      <dgm:spPr>
        <a:ln>
          <a:solidFill>
            <a:schemeClr val="accent6">
              <a:lumMod val="75000"/>
            </a:schemeClr>
          </a:solidFill>
        </a:ln>
      </dgm:spPr>
      <dgm:t>
        <a:bodyPr/>
        <a:lstStyle/>
        <a:p>
          <a:r>
            <a:rPr lang="nl-NL" dirty="0" smtClean="0"/>
            <a:t>PRESENTATION</a:t>
          </a:r>
          <a:endParaRPr lang="en-GB" dirty="0"/>
        </a:p>
      </dgm:t>
      <dgm:extLst>
        <a:ext uri="{E40237B7-FDA0-4F09-8148-C483321AD2D9}">
          <dgm14:cNvPr xmlns:dgm14="http://schemas.microsoft.com/office/drawing/2010/diagram" id="0" name="">
            <a:hlinkClick xmlns:r="http://schemas.openxmlformats.org/officeDocument/2006/relationships" r:id="rId6" action="ppaction://hlinksldjump"/>
          </dgm14:cNvPr>
        </a:ext>
      </dgm:extLst>
    </dgm:pt>
    <dgm:pt modelId="{A748705A-94D9-4114-8712-FEF07ECEE77F}" type="parTrans" cxnId="{EC202792-0F3E-4145-810B-117326BB210F}">
      <dgm:prSet/>
      <dgm:spPr/>
      <dgm:t>
        <a:bodyPr/>
        <a:lstStyle/>
        <a:p>
          <a:endParaRPr lang="en-GB"/>
        </a:p>
      </dgm:t>
    </dgm:pt>
    <dgm:pt modelId="{D407624F-57DB-407E-ABC5-79213983EA63}" type="sibTrans" cxnId="{EC202792-0F3E-4145-810B-117326BB210F}">
      <dgm:prSet/>
      <dgm:spPr/>
      <dgm:t>
        <a:bodyPr/>
        <a:lstStyle/>
        <a:p>
          <a:endParaRPr lang="en-GB"/>
        </a:p>
      </dgm:t>
    </dgm:pt>
    <dgm:pt modelId="{E1C7066F-2EB0-4C64-BC65-5CE82E49BBA3}">
      <dgm:prSet/>
      <dgm:spPr>
        <a:ln>
          <a:solidFill>
            <a:schemeClr val="accent6">
              <a:lumMod val="75000"/>
            </a:schemeClr>
          </a:solidFill>
        </a:ln>
      </dgm:spPr>
      <dgm:t>
        <a:bodyPr/>
        <a:lstStyle/>
        <a:p>
          <a:r>
            <a:rPr lang="nl-NL" dirty="0" smtClean="0"/>
            <a:t>EVALUATION</a:t>
          </a:r>
          <a:endParaRPr lang="en-GB" dirty="0"/>
        </a:p>
      </dgm:t>
      <dgm:extLst>
        <a:ext uri="{E40237B7-FDA0-4F09-8148-C483321AD2D9}">
          <dgm14:cNvPr xmlns:dgm14="http://schemas.microsoft.com/office/drawing/2010/diagram" id="0" name="">
            <a:hlinkClick xmlns:r="http://schemas.openxmlformats.org/officeDocument/2006/relationships" r:id="rId7" action="ppaction://hlinksldjump"/>
          </dgm14:cNvPr>
        </a:ext>
      </dgm:extLst>
    </dgm:pt>
    <dgm:pt modelId="{83BC5CA3-2359-4D66-B8A3-97A144FD446A}" type="parTrans" cxnId="{879E4333-CA50-4E70-828E-BFCDF635D0E0}">
      <dgm:prSet/>
      <dgm:spPr/>
      <dgm:t>
        <a:bodyPr/>
        <a:lstStyle/>
        <a:p>
          <a:endParaRPr lang="en-GB"/>
        </a:p>
      </dgm:t>
    </dgm:pt>
    <dgm:pt modelId="{96E8DEBE-9B8E-412D-BAB3-9CFFAA34F158}" type="sibTrans" cxnId="{879E4333-CA50-4E70-828E-BFCDF635D0E0}">
      <dgm:prSet/>
      <dgm:spPr/>
      <dgm:t>
        <a:bodyPr/>
        <a:lstStyle/>
        <a:p>
          <a:endParaRPr lang="en-GB"/>
        </a:p>
      </dgm:t>
    </dgm:pt>
    <dgm:pt modelId="{3298B4F5-C859-4BF7-8ED6-ABB23F24F0B7}" type="pres">
      <dgm:prSet presAssocID="{02082CD4-4352-480E-A871-12BF67660F41}" presName="diagram" presStyleCnt="0">
        <dgm:presLayoutVars>
          <dgm:dir/>
          <dgm:resizeHandles val="exact"/>
        </dgm:presLayoutVars>
      </dgm:prSet>
      <dgm:spPr/>
      <dgm:t>
        <a:bodyPr/>
        <a:lstStyle/>
        <a:p>
          <a:endParaRPr lang="en-GB"/>
        </a:p>
      </dgm:t>
    </dgm:pt>
    <dgm:pt modelId="{30CDCD0D-508A-459A-B541-A42CE9540DBE}" type="pres">
      <dgm:prSet presAssocID="{ED07340E-77A0-4FC5-8565-5BA1399D875F}" presName="node" presStyleLbl="node1" presStyleIdx="0" presStyleCnt="7">
        <dgm:presLayoutVars>
          <dgm:bulletEnabled val="1"/>
        </dgm:presLayoutVars>
      </dgm:prSet>
      <dgm:spPr/>
      <dgm:t>
        <a:bodyPr/>
        <a:lstStyle/>
        <a:p>
          <a:endParaRPr lang="en-GB"/>
        </a:p>
      </dgm:t>
    </dgm:pt>
    <dgm:pt modelId="{E4CF92AE-9545-47FB-BE51-31B0CB90A30B}" type="pres">
      <dgm:prSet presAssocID="{8DD68C9E-23F6-4657-838E-528E79F2B29E}" presName="sibTrans" presStyleLbl="sibTrans2D1" presStyleIdx="0" presStyleCnt="6"/>
      <dgm:spPr/>
      <dgm:t>
        <a:bodyPr/>
        <a:lstStyle/>
        <a:p>
          <a:endParaRPr lang="en-GB"/>
        </a:p>
      </dgm:t>
    </dgm:pt>
    <dgm:pt modelId="{013585F2-4796-46F6-8CEB-665AFF4F8E9D}" type="pres">
      <dgm:prSet presAssocID="{8DD68C9E-23F6-4657-838E-528E79F2B29E}" presName="connectorText" presStyleLbl="sibTrans2D1" presStyleIdx="0" presStyleCnt="6"/>
      <dgm:spPr/>
      <dgm:t>
        <a:bodyPr/>
        <a:lstStyle/>
        <a:p>
          <a:endParaRPr lang="en-GB"/>
        </a:p>
      </dgm:t>
    </dgm:pt>
    <dgm:pt modelId="{E42D8A25-408B-4BAA-B78C-9BBA96987DFB}" type="pres">
      <dgm:prSet presAssocID="{4D9AD8FE-807A-4D2B-83E6-65972B5438E4}" presName="node" presStyleLbl="node1" presStyleIdx="1" presStyleCnt="7">
        <dgm:presLayoutVars>
          <dgm:bulletEnabled val="1"/>
        </dgm:presLayoutVars>
      </dgm:prSet>
      <dgm:spPr/>
      <dgm:t>
        <a:bodyPr/>
        <a:lstStyle/>
        <a:p>
          <a:endParaRPr lang="en-GB"/>
        </a:p>
      </dgm:t>
    </dgm:pt>
    <dgm:pt modelId="{602F028B-6462-4D01-AF71-269E99537675}" type="pres">
      <dgm:prSet presAssocID="{54B9DA19-F86F-4D1B-B05F-B30D87C3CE58}" presName="sibTrans" presStyleLbl="sibTrans2D1" presStyleIdx="1" presStyleCnt="6"/>
      <dgm:spPr/>
      <dgm:t>
        <a:bodyPr/>
        <a:lstStyle/>
        <a:p>
          <a:endParaRPr lang="en-GB"/>
        </a:p>
      </dgm:t>
    </dgm:pt>
    <dgm:pt modelId="{263FDD0A-9BC7-4469-8A50-5A22BBB69EE7}" type="pres">
      <dgm:prSet presAssocID="{54B9DA19-F86F-4D1B-B05F-B30D87C3CE58}" presName="connectorText" presStyleLbl="sibTrans2D1" presStyleIdx="1" presStyleCnt="6"/>
      <dgm:spPr/>
      <dgm:t>
        <a:bodyPr/>
        <a:lstStyle/>
        <a:p>
          <a:endParaRPr lang="en-GB"/>
        </a:p>
      </dgm:t>
    </dgm:pt>
    <dgm:pt modelId="{03524F36-2138-444F-8B3C-BCBAD23FE142}" type="pres">
      <dgm:prSet presAssocID="{6E4528DA-43BB-4A7E-BF89-91591381D6BA}" presName="node" presStyleLbl="node1" presStyleIdx="2" presStyleCnt="7">
        <dgm:presLayoutVars>
          <dgm:bulletEnabled val="1"/>
        </dgm:presLayoutVars>
      </dgm:prSet>
      <dgm:spPr/>
      <dgm:t>
        <a:bodyPr/>
        <a:lstStyle/>
        <a:p>
          <a:endParaRPr lang="en-GB"/>
        </a:p>
      </dgm:t>
    </dgm:pt>
    <dgm:pt modelId="{430A72AC-0DB5-4E57-9B41-005AE43A734E}" type="pres">
      <dgm:prSet presAssocID="{18BDB57A-1CE0-4B72-A9AC-47B5E43F85C8}" presName="sibTrans" presStyleLbl="sibTrans2D1" presStyleIdx="2" presStyleCnt="6"/>
      <dgm:spPr/>
      <dgm:t>
        <a:bodyPr/>
        <a:lstStyle/>
        <a:p>
          <a:endParaRPr lang="en-GB"/>
        </a:p>
      </dgm:t>
    </dgm:pt>
    <dgm:pt modelId="{97A06DB0-9FFF-405D-837F-705B4F7BC5C2}" type="pres">
      <dgm:prSet presAssocID="{18BDB57A-1CE0-4B72-A9AC-47B5E43F85C8}" presName="connectorText" presStyleLbl="sibTrans2D1" presStyleIdx="2" presStyleCnt="6"/>
      <dgm:spPr/>
      <dgm:t>
        <a:bodyPr/>
        <a:lstStyle/>
        <a:p>
          <a:endParaRPr lang="en-GB"/>
        </a:p>
      </dgm:t>
    </dgm:pt>
    <dgm:pt modelId="{B806F85A-4797-4A07-A351-BAA7195448E1}" type="pres">
      <dgm:prSet presAssocID="{0FE8DB82-18E2-47FA-8AE2-06761F00304A}" presName="node" presStyleLbl="node1" presStyleIdx="3" presStyleCnt="7">
        <dgm:presLayoutVars>
          <dgm:bulletEnabled val="1"/>
        </dgm:presLayoutVars>
      </dgm:prSet>
      <dgm:spPr/>
      <dgm:t>
        <a:bodyPr/>
        <a:lstStyle/>
        <a:p>
          <a:endParaRPr lang="en-GB"/>
        </a:p>
      </dgm:t>
    </dgm:pt>
    <dgm:pt modelId="{07754DBC-3E7E-4054-BA9B-3430C1F245D0}" type="pres">
      <dgm:prSet presAssocID="{DF1B9C45-3CED-4C82-8778-52546D8411C3}" presName="sibTrans" presStyleLbl="sibTrans2D1" presStyleIdx="3" presStyleCnt="6"/>
      <dgm:spPr/>
      <dgm:t>
        <a:bodyPr/>
        <a:lstStyle/>
        <a:p>
          <a:endParaRPr lang="en-GB"/>
        </a:p>
      </dgm:t>
    </dgm:pt>
    <dgm:pt modelId="{02279FC5-AAC8-4453-A63B-985406B44074}" type="pres">
      <dgm:prSet presAssocID="{DF1B9C45-3CED-4C82-8778-52546D8411C3}" presName="connectorText" presStyleLbl="sibTrans2D1" presStyleIdx="3" presStyleCnt="6"/>
      <dgm:spPr/>
      <dgm:t>
        <a:bodyPr/>
        <a:lstStyle/>
        <a:p>
          <a:endParaRPr lang="en-GB"/>
        </a:p>
      </dgm:t>
    </dgm:pt>
    <dgm:pt modelId="{6F92C6A4-11F4-4290-AB71-F7D7505CBECE}" type="pres">
      <dgm:prSet presAssocID="{FD28E0F7-1F79-4E00-B35E-A7AC9265CB45}" presName="node" presStyleLbl="node1" presStyleIdx="4" presStyleCnt="7">
        <dgm:presLayoutVars>
          <dgm:bulletEnabled val="1"/>
        </dgm:presLayoutVars>
      </dgm:prSet>
      <dgm:spPr/>
      <dgm:t>
        <a:bodyPr/>
        <a:lstStyle/>
        <a:p>
          <a:endParaRPr lang="en-GB"/>
        </a:p>
      </dgm:t>
    </dgm:pt>
    <dgm:pt modelId="{B2E7618D-A336-4653-A615-5E733C703472}" type="pres">
      <dgm:prSet presAssocID="{86D885CB-F968-4AF8-9DD0-C080562BC134}" presName="sibTrans" presStyleLbl="sibTrans2D1" presStyleIdx="4" presStyleCnt="6"/>
      <dgm:spPr/>
      <dgm:t>
        <a:bodyPr/>
        <a:lstStyle/>
        <a:p>
          <a:endParaRPr lang="en-GB"/>
        </a:p>
      </dgm:t>
    </dgm:pt>
    <dgm:pt modelId="{CD0F9FF5-73BC-4E82-8630-1333E41B7E3D}" type="pres">
      <dgm:prSet presAssocID="{86D885CB-F968-4AF8-9DD0-C080562BC134}" presName="connectorText" presStyleLbl="sibTrans2D1" presStyleIdx="4" presStyleCnt="6"/>
      <dgm:spPr/>
      <dgm:t>
        <a:bodyPr/>
        <a:lstStyle/>
        <a:p>
          <a:endParaRPr lang="en-GB"/>
        </a:p>
      </dgm:t>
    </dgm:pt>
    <dgm:pt modelId="{6271E16E-44F6-4FB0-978D-66543FF1D45D}" type="pres">
      <dgm:prSet presAssocID="{A259B344-AE28-4C58-8B16-D4EF1FF6CAD1}" presName="node" presStyleLbl="node1" presStyleIdx="5" presStyleCnt="7">
        <dgm:presLayoutVars>
          <dgm:bulletEnabled val="1"/>
        </dgm:presLayoutVars>
      </dgm:prSet>
      <dgm:spPr/>
      <dgm:t>
        <a:bodyPr/>
        <a:lstStyle/>
        <a:p>
          <a:endParaRPr lang="en-GB"/>
        </a:p>
      </dgm:t>
    </dgm:pt>
    <dgm:pt modelId="{D47FC1F1-C464-4F7C-B5C6-188B2BD0B2DF}" type="pres">
      <dgm:prSet presAssocID="{D407624F-57DB-407E-ABC5-79213983EA63}" presName="sibTrans" presStyleLbl="sibTrans2D1" presStyleIdx="5" presStyleCnt="6"/>
      <dgm:spPr/>
      <dgm:t>
        <a:bodyPr/>
        <a:lstStyle/>
        <a:p>
          <a:endParaRPr lang="en-GB"/>
        </a:p>
      </dgm:t>
    </dgm:pt>
    <dgm:pt modelId="{49261AAB-7D48-412D-A522-484942CF17EB}" type="pres">
      <dgm:prSet presAssocID="{D407624F-57DB-407E-ABC5-79213983EA63}" presName="connectorText" presStyleLbl="sibTrans2D1" presStyleIdx="5" presStyleCnt="6"/>
      <dgm:spPr/>
      <dgm:t>
        <a:bodyPr/>
        <a:lstStyle/>
        <a:p>
          <a:endParaRPr lang="en-GB"/>
        </a:p>
      </dgm:t>
    </dgm:pt>
    <dgm:pt modelId="{CA64049C-6350-4645-98FF-E41D6D05F863}" type="pres">
      <dgm:prSet presAssocID="{E1C7066F-2EB0-4C64-BC65-5CE82E49BBA3}" presName="node" presStyleLbl="node1" presStyleIdx="6" presStyleCnt="7">
        <dgm:presLayoutVars>
          <dgm:bulletEnabled val="1"/>
        </dgm:presLayoutVars>
      </dgm:prSet>
      <dgm:spPr/>
      <dgm:t>
        <a:bodyPr/>
        <a:lstStyle/>
        <a:p>
          <a:endParaRPr lang="en-GB"/>
        </a:p>
      </dgm:t>
    </dgm:pt>
  </dgm:ptLst>
  <dgm:cxnLst>
    <dgm:cxn modelId="{E1229A25-FDF9-4866-9ED5-0DE6DAB53F2C}" srcId="{02082CD4-4352-480E-A871-12BF67660F41}" destId="{0FE8DB82-18E2-47FA-8AE2-06761F00304A}" srcOrd="3" destOrd="0" parTransId="{524310E7-C34D-43B2-B0E8-09E4A2E7CD0E}" sibTransId="{DF1B9C45-3CED-4C82-8778-52546D8411C3}"/>
    <dgm:cxn modelId="{DC2DCA94-EE0C-4FEF-AF2A-7C328BEDC116}" type="presOf" srcId="{A259B344-AE28-4C58-8B16-D4EF1FF6CAD1}" destId="{6271E16E-44F6-4FB0-978D-66543FF1D45D}" srcOrd="0" destOrd="0" presId="urn:microsoft.com/office/officeart/2005/8/layout/process5"/>
    <dgm:cxn modelId="{841D0D97-E8F2-4DA4-B742-D8A633AF70FD}" type="presOf" srcId="{54B9DA19-F86F-4D1B-B05F-B30D87C3CE58}" destId="{263FDD0A-9BC7-4469-8A50-5A22BBB69EE7}" srcOrd="1" destOrd="0" presId="urn:microsoft.com/office/officeart/2005/8/layout/process5"/>
    <dgm:cxn modelId="{BB53A15D-C8F2-4734-9AC6-93882EB0AB1D}" type="presOf" srcId="{D407624F-57DB-407E-ABC5-79213983EA63}" destId="{49261AAB-7D48-412D-A522-484942CF17EB}" srcOrd="1" destOrd="0" presId="urn:microsoft.com/office/officeart/2005/8/layout/process5"/>
    <dgm:cxn modelId="{D5254846-4105-4F20-9158-2AD8AD543C8A}" type="presOf" srcId="{0FE8DB82-18E2-47FA-8AE2-06761F00304A}" destId="{B806F85A-4797-4A07-A351-BAA7195448E1}" srcOrd="0" destOrd="0" presId="urn:microsoft.com/office/officeart/2005/8/layout/process5"/>
    <dgm:cxn modelId="{D1A83D63-A399-4BD3-AA59-C1969C738177}" type="presOf" srcId="{02082CD4-4352-480E-A871-12BF67660F41}" destId="{3298B4F5-C859-4BF7-8ED6-ABB23F24F0B7}" srcOrd="0" destOrd="0" presId="urn:microsoft.com/office/officeart/2005/8/layout/process5"/>
    <dgm:cxn modelId="{00414035-9C2B-45E5-8BE6-0C5E138C76B3}" type="presOf" srcId="{D407624F-57DB-407E-ABC5-79213983EA63}" destId="{D47FC1F1-C464-4F7C-B5C6-188B2BD0B2DF}" srcOrd="0" destOrd="0" presId="urn:microsoft.com/office/officeart/2005/8/layout/process5"/>
    <dgm:cxn modelId="{879E4333-CA50-4E70-828E-BFCDF635D0E0}" srcId="{02082CD4-4352-480E-A871-12BF67660F41}" destId="{E1C7066F-2EB0-4C64-BC65-5CE82E49BBA3}" srcOrd="6" destOrd="0" parTransId="{83BC5CA3-2359-4D66-B8A3-97A144FD446A}" sibTransId="{96E8DEBE-9B8E-412D-BAB3-9CFFAA34F158}"/>
    <dgm:cxn modelId="{5E835100-E2E9-4DB8-BD3F-1D0EC0F59B27}" type="presOf" srcId="{FD28E0F7-1F79-4E00-B35E-A7AC9265CB45}" destId="{6F92C6A4-11F4-4290-AB71-F7D7505CBECE}" srcOrd="0" destOrd="0" presId="urn:microsoft.com/office/officeart/2005/8/layout/process5"/>
    <dgm:cxn modelId="{23E27ED5-283D-45D5-A51E-66859D2972B3}" type="presOf" srcId="{8DD68C9E-23F6-4657-838E-528E79F2B29E}" destId="{E4CF92AE-9545-47FB-BE51-31B0CB90A30B}" srcOrd="0" destOrd="0" presId="urn:microsoft.com/office/officeart/2005/8/layout/process5"/>
    <dgm:cxn modelId="{0A8CF8E2-8C65-46EA-9E67-C2FD212E1296}" type="presOf" srcId="{4D9AD8FE-807A-4D2B-83E6-65972B5438E4}" destId="{E42D8A25-408B-4BAA-B78C-9BBA96987DFB}" srcOrd="0" destOrd="0" presId="urn:microsoft.com/office/officeart/2005/8/layout/process5"/>
    <dgm:cxn modelId="{840204E4-A435-428A-BB6D-3BCDE509645E}" type="presOf" srcId="{54B9DA19-F86F-4D1B-B05F-B30D87C3CE58}" destId="{602F028B-6462-4D01-AF71-269E99537675}" srcOrd="0" destOrd="0" presId="urn:microsoft.com/office/officeart/2005/8/layout/process5"/>
    <dgm:cxn modelId="{21EE0E93-75EA-445F-8708-7C284381DB9F}" type="presOf" srcId="{6E4528DA-43BB-4A7E-BF89-91591381D6BA}" destId="{03524F36-2138-444F-8B3C-BCBAD23FE142}" srcOrd="0" destOrd="0" presId="urn:microsoft.com/office/officeart/2005/8/layout/process5"/>
    <dgm:cxn modelId="{3235670B-B8C2-4B58-A8ED-D4C3E1297D40}" srcId="{02082CD4-4352-480E-A871-12BF67660F41}" destId="{4D9AD8FE-807A-4D2B-83E6-65972B5438E4}" srcOrd="1" destOrd="0" parTransId="{F9D8E8E5-2258-457F-80DA-9A28B875F81F}" sibTransId="{54B9DA19-F86F-4D1B-B05F-B30D87C3CE58}"/>
    <dgm:cxn modelId="{0C542F82-D24B-4FC6-B8FB-5628E7242143}" type="presOf" srcId="{86D885CB-F968-4AF8-9DD0-C080562BC134}" destId="{CD0F9FF5-73BC-4E82-8630-1333E41B7E3D}" srcOrd="1" destOrd="0" presId="urn:microsoft.com/office/officeart/2005/8/layout/process5"/>
    <dgm:cxn modelId="{DC6D9669-0309-4F6B-8F85-08E025CE294A}" type="presOf" srcId="{86D885CB-F968-4AF8-9DD0-C080562BC134}" destId="{B2E7618D-A336-4653-A615-5E733C703472}" srcOrd="0" destOrd="0" presId="urn:microsoft.com/office/officeart/2005/8/layout/process5"/>
    <dgm:cxn modelId="{DBCA5037-CDA3-4703-A4AC-C0DCE2D17C75}" type="presOf" srcId="{DF1B9C45-3CED-4C82-8778-52546D8411C3}" destId="{02279FC5-AAC8-4453-A63B-985406B44074}" srcOrd="1" destOrd="0" presId="urn:microsoft.com/office/officeart/2005/8/layout/process5"/>
    <dgm:cxn modelId="{2EE67454-9B35-40B6-BA51-636630082E0F}" type="presOf" srcId="{18BDB57A-1CE0-4B72-A9AC-47B5E43F85C8}" destId="{430A72AC-0DB5-4E57-9B41-005AE43A734E}" srcOrd="0" destOrd="0" presId="urn:microsoft.com/office/officeart/2005/8/layout/process5"/>
    <dgm:cxn modelId="{D313469B-A38A-4CCF-939D-598498D40D84}" type="presOf" srcId="{ED07340E-77A0-4FC5-8565-5BA1399D875F}" destId="{30CDCD0D-508A-459A-B541-A42CE9540DBE}" srcOrd="0" destOrd="0" presId="urn:microsoft.com/office/officeart/2005/8/layout/process5"/>
    <dgm:cxn modelId="{9BBEF8D0-7AF9-48F7-BA6D-E4F26223DC5B}" type="presOf" srcId="{8DD68C9E-23F6-4657-838E-528E79F2B29E}" destId="{013585F2-4796-46F6-8CEB-665AFF4F8E9D}" srcOrd="1" destOrd="0" presId="urn:microsoft.com/office/officeart/2005/8/layout/process5"/>
    <dgm:cxn modelId="{0E147383-2C48-4CF0-BA48-E7CB28695DA1}" srcId="{02082CD4-4352-480E-A871-12BF67660F41}" destId="{6E4528DA-43BB-4A7E-BF89-91591381D6BA}" srcOrd="2" destOrd="0" parTransId="{6CBF20F9-842D-4150-9FBC-733187119C5B}" sibTransId="{18BDB57A-1CE0-4B72-A9AC-47B5E43F85C8}"/>
    <dgm:cxn modelId="{EC202792-0F3E-4145-810B-117326BB210F}" srcId="{02082CD4-4352-480E-A871-12BF67660F41}" destId="{A259B344-AE28-4C58-8B16-D4EF1FF6CAD1}" srcOrd="5" destOrd="0" parTransId="{A748705A-94D9-4114-8712-FEF07ECEE77F}" sibTransId="{D407624F-57DB-407E-ABC5-79213983EA63}"/>
    <dgm:cxn modelId="{A96D4372-7CB8-4765-AAC4-DC39B7758315}" type="presOf" srcId="{DF1B9C45-3CED-4C82-8778-52546D8411C3}" destId="{07754DBC-3E7E-4054-BA9B-3430C1F245D0}" srcOrd="0" destOrd="0" presId="urn:microsoft.com/office/officeart/2005/8/layout/process5"/>
    <dgm:cxn modelId="{F45A9E4B-E496-4666-B7AB-370AE62A1085}" type="presOf" srcId="{E1C7066F-2EB0-4C64-BC65-5CE82E49BBA3}" destId="{CA64049C-6350-4645-98FF-E41D6D05F863}" srcOrd="0" destOrd="0" presId="urn:microsoft.com/office/officeart/2005/8/layout/process5"/>
    <dgm:cxn modelId="{5F70094E-7F6B-4055-B488-D90FA675956A}" type="presOf" srcId="{18BDB57A-1CE0-4B72-A9AC-47B5E43F85C8}" destId="{97A06DB0-9FFF-405D-837F-705B4F7BC5C2}" srcOrd="1" destOrd="0" presId="urn:microsoft.com/office/officeart/2005/8/layout/process5"/>
    <dgm:cxn modelId="{54EE45B1-093B-4F5C-BAE3-B583A78E8844}" srcId="{02082CD4-4352-480E-A871-12BF67660F41}" destId="{FD28E0F7-1F79-4E00-B35E-A7AC9265CB45}" srcOrd="4" destOrd="0" parTransId="{6D23BCFE-A2AA-402C-8B1F-15D86F95FF12}" sibTransId="{86D885CB-F968-4AF8-9DD0-C080562BC134}"/>
    <dgm:cxn modelId="{C0D0BD3E-9BB0-45A0-9428-5E4B909651DD}" srcId="{02082CD4-4352-480E-A871-12BF67660F41}" destId="{ED07340E-77A0-4FC5-8565-5BA1399D875F}" srcOrd="0" destOrd="0" parTransId="{3CADA3FF-129B-4409-A8E7-71E7E58ABD44}" sibTransId="{8DD68C9E-23F6-4657-838E-528E79F2B29E}"/>
    <dgm:cxn modelId="{FEE4D260-69E7-4571-B686-03EB02205667}" type="presParOf" srcId="{3298B4F5-C859-4BF7-8ED6-ABB23F24F0B7}" destId="{30CDCD0D-508A-459A-B541-A42CE9540DBE}" srcOrd="0" destOrd="0" presId="urn:microsoft.com/office/officeart/2005/8/layout/process5"/>
    <dgm:cxn modelId="{CF7BEC1B-1DA4-43FD-A9B0-0F2AD2904EED}" type="presParOf" srcId="{3298B4F5-C859-4BF7-8ED6-ABB23F24F0B7}" destId="{E4CF92AE-9545-47FB-BE51-31B0CB90A30B}" srcOrd="1" destOrd="0" presId="urn:microsoft.com/office/officeart/2005/8/layout/process5"/>
    <dgm:cxn modelId="{AF8BFC97-C449-4A7F-B59E-766CB247F249}" type="presParOf" srcId="{E4CF92AE-9545-47FB-BE51-31B0CB90A30B}" destId="{013585F2-4796-46F6-8CEB-665AFF4F8E9D}" srcOrd="0" destOrd="0" presId="urn:microsoft.com/office/officeart/2005/8/layout/process5"/>
    <dgm:cxn modelId="{ED7EC6C6-7DF5-469D-B971-518D2A34156D}" type="presParOf" srcId="{3298B4F5-C859-4BF7-8ED6-ABB23F24F0B7}" destId="{E42D8A25-408B-4BAA-B78C-9BBA96987DFB}" srcOrd="2" destOrd="0" presId="urn:microsoft.com/office/officeart/2005/8/layout/process5"/>
    <dgm:cxn modelId="{883F7BCC-2107-4D9E-969A-BF0D7795AC6E}" type="presParOf" srcId="{3298B4F5-C859-4BF7-8ED6-ABB23F24F0B7}" destId="{602F028B-6462-4D01-AF71-269E99537675}" srcOrd="3" destOrd="0" presId="urn:microsoft.com/office/officeart/2005/8/layout/process5"/>
    <dgm:cxn modelId="{0047AB31-7A71-47FC-A08B-65C92A47C6E5}" type="presParOf" srcId="{602F028B-6462-4D01-AF71-269E99537675}" destId="{263FDD0A-9BC7-4469-8A50-5A22BBB69EE7}" srcOrd="0" destOrd="0" presId="urn:microsoft.com/office/officeart/2005/8/layout/process5"/>
    <dgm:cxn modelId="{A3EED0E9-66C3-4262-928F-7CBC4318C1B4}" type="presParOf" srcId="{3298B4F5-C859-4BF7-8ED6-ABB23F24F0B7}" destId="{03524F36-2138-444F-8B3C-BCBAD23FE142}" srcOrd="4" destOrd="0" presId="urn:microsoft.com/office/officeart/2005/8/layout/process5"/>
    <dgm:cxn modelId="{B074E467-7456-49EC-9BAE-BB1FAE48173A}" type="presParOf" srcId="{3298B4F5-C859-4BF7-8ED6-ABB23F24F0B7}" destId="{430A72AC-0DB5-4E57-9B41-005AE43A734E}" srcOrd="5" destOrd="0" presId="urn:microsoft.com/office/officeart/2005/8/layout/process5"/>
    <dgm:cxn modelId="{212E447D-4698-45BE-A1AB-A6B6A40EB181}" type="presParOf" srcId="{430A72AC-0DB5-4E57-9B41-005AE43A734E}" destId="{97A06DB0-9FFF-405D-837F-705B4F7BC5C2}" srcOrd="0" destOrd="0" presId="urn:microsoft.com/office/officeart/2005/8/layout/process5"/>
    <dgm:cxn modelId="{DD949611-DCE3-425B-8F4C-DD03335E2631}" type="presParOf" srcId="{3298B4F5-C859-4BF7-8ED6-ABB23F24F0B7}" destId="{B806F85A-4797-4A07-A351-BAA7195448E1}" srcOrd="6" destOrd="0" presId="urn:microsoft.com/office/officeart/2005/8/layout/process5"/>
    <dgm:cxn modelId="{1713492A-0FFA-4FE1-A63E-D669DD9554E0}" type="presParOf" srcId="{3298B4F5-C859-4BF7-8ED6-ABB23F24F0B7}" destId="{07754DBC-3E7E-4054-BA9B-3430C1F245D0}" srcOrd="7" destOrd="0" presId="urn:microsoft.com/office/officeart/2005/8/layout/process5"/>
    <dgm:cxn modelId="{33BF94E3-08AC-41D0-A9FA-FEC93DB03BC0}" type="presParOf" srcId="{07754DBC-3E7E-4054-BA9B-3430C1F245D0}" destId="{02279FC5-AAC8-4453-A63B-985406B44074}" srcOrd="0" destOrd="0" presId="urn:microsoft.com/office/officeart/2005/8/layout/process5"/>
    <dgm:cxn modelId="{84C861C1-624A-49CA-9DD2-7950F00B1C6D}" type="presParOf" srcId="{3298B4F5-C859-4BF7-8ED6-ABB23F24F0B7}" destId="{6F92C6A4-11F4-4290-AB71-F7D7505CBECE}" srcOrd="8" destOrd="0" presId="urn:microsoft.com/office/officeart/2005/8/layout/process5"/>
    <dgm:cxn modelId="{8F8E392F-E917-48EC-AD57-15AF7EAE4ACA}" type="presParOf" srcId="{3298B4F5-C859-4BF7-8ED6-ABB23F24F0B7}" destId="{B2E7618D-A336-4653-A615-5E733C703472}" srcOrd="9" destOrd="0" presId="urn:microsoft.com/office/officeart/2005/8/layout/process5"/>
    <dgm:cxn modelId="{27A6E079-83F7-472F-9017-4B7E1E29C2D8}" type="presParOf" srcId="{B2E7618D-A336-4653-A615-5E733C703472}" destId="{CD0F9FF5-73BC-4E82-8630-1333E41B7E3D}" srcOrd="0" destOrd="0" presId="urn:microsoft.com/office/officeart/2005/8/layout/process5"/>
    <dgm:cxn modelId="{3B806EFE-F27E-47F3-9E1A-D70748DDF474}" type="presParOf" srcId="{3298B4F5-C859-4BF7-8ED6-ABB23F24F0B7}" destId="{6271E16E-44F6-4FB0-978D-66543FF1D45D}" srcOrd="10" destOrd="0" presId="urn:microsoft.com/office/officeart/2005/8/layout/process5"/>
    <dgm:cxn modelId="{4D02CA4E-FD57-4272-801C-C202D611488F}" type="presParOf" srcId="{3298B4F5-C859-4BF7-8ED6-ABB23F24F0B7}" destId="{D47FC1F1-C464-4F7C-B5C6-188B2BD0B2DF}" srcOrd="11" destOrd="0" presId="urn:microsoft.com/office/officeart/2005/8/layout/process5"/>
    <dgm:cxn modelId="{592F3E3E-5895-4E61-9969-733836AA4CEA}" type="presParOf" srcId="{D47FC1F1-C464-4F7C-B5C6-188B2BD0B2DF}" destId="{49261AAB-7D48-412D-A522-484942CF17EB}" srcOrd="0" destOrd="0" presId="urn:microsoft.com/office/officeart/2005/8/layout/process5"/>
    <dgm:cxn modelId="{825AA92D-3D30-4D29-8D0E-17D824E6C765}" type="presParOf" srcId="{3298B4F5-C859-4BF7-8ED6-ABB23F24F0B7}" destId="{CA64049C-6350-4645-98FF-E41D6D05F863}" srcOrd="12" destOrd="0" presId="urn:microsoft.com/office/officeart/2005/8/layout/process5"/>
  </dgm:cxnLst>
  <dgm:bg/>
  <dgm:whole>
    <a:ln>
      <a:noFill/>
    </a:ln>
  </dgm:whole>
  <dgm:extLst>
    <a:ext uri="http://schemas.microsoft.com/office/drawing/2008/diagram">
      <dsp:dataModelExt xmlns:dsp="http://schemas.microsoft.com/office/drawing/2008/diagram" relId="rId1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48D4ACFD-47C3-4F4C-A0B3-53F872FBF016}" type="doc">
      <dgm:prSet loTypeId="urn:microsoft.com/office/officeart/2005/8/layout/target3" loCatId="relationship" qsTypeId="urn:microsoft.com/office/officeart/2005/8/quickstyle/3d9" qsCatId="3D" csTypeId="urn:microsoft.com/office/officeart/2005/8/colors/accent1_5" csCatId="accent1" phldr="1"/>
      <dgm:spPr/>
      <dgm:t>
        <a:bodyPr/>
        <a:lstStyle/>
        <a:p>
          <a:endParaRPr lang="en-GB"/>
        </a:p>
      </dgm:t>
    </dgm:pt>
    <dgm:pt modelId="{0CC0FA7B-15B7-422F-ACFA-4785F8DB9D21}">
      <dgm:prSet phldrT="[Tekst]"/>
      <dgm:spPr/>
      <dgm:t>
        <a:bodyPr/>
        <a:lstStyle/>
        <a:p>
          <a:r>
            <a:rPr lang="nl-NL" dirty="0" err="1" smtClean="0">
              <a:hlinkClick xmlns:r="http://schemas.openxmlformats.org/officeDocument/2006/relationships" r:id="rId1" action="ppaction://hlinksldjump"/>
            </a:rPr>
            <a:t>Sustainable</a:t>
          </a:r>
          <a:r>
            <a:rPr lang="nl-NL" dirty="0" smtClean="0">
              <a:hlinkClick xmlns:r="http://schemas.openxmlformats.org/officeDocument/2006/relationships" r:id="rId1" action="ppaction://hlinksldjump"/>
            </a:rPr>
            <a:t> Energy</a:t>
          </a:r>
          <a:endParaRPr lang="en-GB" dirty="0"/>
        </a:p>
      </dgm:t>
    </dgm:pt>
    <dgm:pt modelId="{0B715397-CEA5-4F28-938E-91301DE99ACB}" type="parTrans" cxnId="{F48B0B2A-2E9E-4F36-8012-2A6A14FB8762}">
      <dgm:prSet/>
      <dgm:spPr/>
      <dgm:t>
        <a:bodyPr/>
        <a:lstStyle/>
        <a:p>
          <a:endParaRPr lang="en-GB"/>
        </a:p>
      </dgm:t>
    </dgm:pt>
    <dgm:pt modelId="{F1855349-1E6F-414E-80C7-B852ACA03120}" type="sibTrans" cxnId="{F48B0B2A-2E9E-4F36-8012-2A6A14FB8762}">
      <dgm:prSet/>
      <dgm:spPr/>
      <dgm:t>
        <a:bodyPr/>
        <a:lstStyle/>
        <a:p>
          <a:endParaRPr lang="en-GB"/>
        </a:p>
      </dgm:t>
    </dgm:pt>
    <dgm:pt modelId="{D8BA0F7E-2C26-480D-AC27-BD1F18E630AA}">
      <dgm:prSet phldrT="[Tekst]"/>
      <dgm:spPr/>
      <dgm:t>
        <a:bodyPr/>
        <a:lstStyle/>
        <a:p>
          <a:r>
            <a:rPr lang="nl-NL" dirty="0" smtClean="0">
              <a:hlinkClick xmlns:r="http://schemas.openxmlformats.org/officeDocument/2006/relationships" r:id="rId2" action="ppaction://hlinksldjump"/>
            </a:rPr>
            <a:t>How </a:t>
          </a:r>
          <a:r>
            <a:rPr lang="nl-NL" dirty="0" err="1" smtClean="0">
              <a:hlinkClick xmlns:r="http://schemas.openxmlformats.org/officeDocument/2006/relationships" r:id="rId2" action="ppaction://hlinksldjump"/>
            </a:rPr>
            <a:t>to</a:t>
          </a:r>
          <a:r>
            <a:rPr lang="nl-NL" dirty="0" smtClean="0">
              <a:hlinkClick xmlns:r="http://schemas.openxmlformats.org/officeDocument/2006/relationships" r:id="rId2" action="ppaction://hlinksldjump"/>
            </a:rPr>
            <a:t> Design a </a:t>
          </a:r>
          <a:r>
            <a:rPr lang="nl-NL" dirty="0" err="1" smtClean="0">
              <a:hlinkClick xmlns:r="http://schemas.openxmlformats.org/officeDocument/2006/relationships" r:id="rId2" action="ppaction://hlinksldjump"/>
            </a:rPr>
            <a:t>Windmill</a:t>
          </a:r>
          <a:endParaRPr lang="en-GB" dirty="0"/>
        </a:p>
      </dgm:t>
    </dgm:pt>
    <dgm:pt modelId="{C1261BF5-D89F-4542-9F18-5232AAC11A9F}" type="parTrans" cxnId="{85A103CF-05F0-41BC-BD60-D37F4BB8920E}">
      <dgm:prSet/>
      <dgm:spPr/>
      <dgm:t>
        <a:bodyPr/>
        <a:lstStyle/>
        <a:p>
          <a:endParaRPr lang="en-GB"/>
        </a:p>
      </dgm:t>
    </dgm:pt>
    <dgm:pt modelId="{AB500B62-F204-4647-B8AB-BA5B31D62D8C}" type="sibTrans" cxnId="{85A103CF-05F0-41BC-BD60-D37F4BB8920E}">
      <dgm:prSet/>
      <dgm:spPr/>
      <dgm:t>
        <a:bodyPr/>
        <a:lstStyle/>
        <a:p>
          <a:endParaRPr lang="en-GB"/>
        </a:p>
      </dgm:t>
    </dgm:pt>
    <dgm:pt modelId="{64A12C2E-55D3-43C0-88F1-7B3A21483941}">
      <dgm:prSet phldrT="[Tekst]"/>
      <dgm:spPr/>
      <dgm:t>
        <a:bodyPr/>
        <a:lstStyle/>
        <a:p>
          <a:r>
            <a:rPr lang="nl-NL" dirty="0" smtClean="0">
              <a:hlinkClick xmlns:r="http://schemas.openxmlformats.org/officeDocument/2006/relationships" r:id="rId3" action="ppaction://hlinksldjump"/>
            </a:rPr>
            <a:t>How </a:t>
          </a:r>
          <a:r>
            <a:rPr lang="nl-NL" dirty="0" err="1" smtClean="0">
              <a:hlinkClick xmlns:r="http://schemas.openxmlformats.org/officeDocument/2006/relationships" r:id="rId3" action="ppaction://hlinksldjump"/>
            </a:rPr>
            <a:t>to</a:t>
          </a:r>
          <a:r>
            <a:rPr lang="nl-NL" dirty="0" smtClean="0">
              <a:hlinkClick xmlns:r="http://schemas.openxmlformats.org/officeDocument/2006/relationships" r:id="rId3" action="ppaction://hlinksldjump"/>
            </a:rPr>
            <a:t> Make a </a:t>
          </a:r>
          <a:r>
            <a:rPr lang="nl-NL" dirty="0" err="1" smtClean="0">
              <a:hlinkClick xmlns:r="http://schemas.openxmlformats.org/officeDocument/2006/relationships" r:id="rId3" action="ppaction://hlinksldjump"/>
            </a:rPr>
            <a:t>Windmill</a:t>
          </a:r>
          <a:endParaRPr lang="en-GB" dirty="0"/>
        </a:p>
      </dgm:t>
    </dgm:pt>
    <dgm:pt modelId="{A9C4FE0D-B8D2-4B7A-9C2B-961E50A09AFE}" type="parTrans" cxnId="{35BE5A1F-284E-4E2D-9C0D-7A9850D8B424}">
      <dgm:prSet/>
      <dgm:spPr/>
      <dgm:t>
        <a:bodyPr/>
        <a:lstStyle/>
        <a:p>
          <a:endParaRPr lang="en-GB"/>
        </a:p>
      </dgm:t>
    </dgm:pt>
    <dgm:pt modelId="{DD3EE8F8-71C0-420B-89C1-5ECC62F3B992}" type="sibTrans" cxnId="{35BE5A1F-284E-4E2D-9C0D-7A9850D8B424}">
      <dgm:prSet/>
      <dgm:spPr/>
      <dgm:t>
        <a:bodyPr/>
        <a:lstStyle/>
        <a:p>
          <a:endParaRPr lang="en-GB"/>
        </a:p>
      </dgm:t>
    </dgm:pt>
    <dgm:pt modelId="{070F85B3-AF9F-4816-9274-152EE0CE193F}">
      <dgm:prSet phldrT="[Tekst]"/>
      <dgm:spPr/>
      <dgm:t>
        <a:bodyPr/>
        <a:lstStyle/>
        <a:p>
          <a:r>
            <a:rPr lang="nl-NL" dirty="0" err="1" smtClean="0">
              <a:hlinkClick xmlns:r="http://schemas.openxmlformats.org/officeDocument/2006/relationships" r:id="rId4" action="ppaction://hlinksldjump"/>
            </a:rPr>
            <a:t>Improve</a:t>
          </a:r>
          <a:r>
            <a:rPr lang="nl-NL" dirty="0" smtClean="0">
              <a:hlinkClick xmlns:r="http://schemas.openxmlformats.org/officeDocument/2006/relationships" r:id="rId4" action="ppaction://hlinksldjump"/>
            </a:rPr>
            <a:t> </a:t>
          </a:r>
          <a:r>
            <a:rPr lang="nl-NL" dirty="0" err="1" smtClean="0">
              <a:hlinkClick xmlns:r="http://schemas.openxmlformats.org/officeDocument/2006/relationships" r:id="rId4" action="ppaction://hlinksldjump"/>
            </a:rPr>
            <a:t>your</a:t>
          </a:r>
          <a:r>
            <a:rPr lang="nl-NL" dirty="0" smtClean="0">
              <a:hlinkClick xmlns:r="http://schemas.openxmlformats.org/officeDocument/2006/relationships" r:id="rId4" action="ppaction://hlinksldjump"/>
            </a:rPr>
            <a:t> English</a:t>
          </a:r>
          <a:endParaRPr lang="en-GB" dirty="0"/>
        </a:p>
      </dgm:t>
    </dgm:pt>
    <dgm:pt modelId="{7D4BABE9-2290-41CA-A2EA-20297D959111}" type="parTrans" cxnId="{C6DF9A21-E054-4DD6-9ACD-B0F0841E3B05}">
      <dgm:prSet/>
      <dgm:spPr/>
      <dgm:t>
        <a:bodyPr/>
        <a:lstStyle/>
        <a:p>
          <a:endParaRPr lang="en-GB"/>
        </a:p>
      </dgm:t>
    </dgm:pt>
    <dgm:pt modelId="{B1205F8C-CA8E-463B-8C45-20C3C737EB9F}" type="sibTrans" cxnId="{C6DF9A21-E054-4DD6-9ACD-B0F0841E3B05}">
      <dgm:prSet/>
      <dgm:spPr/>
      <dgm:t>
        <a:bodyPr/>
        <a:lstStyle/>
        <a:p>
          <a:endParaRPr lang="en-GB"/>
        </a:p>
      </dgm:t>
    </dgm:pt>
    <dgm:pt modelId="{131056BA-32AD-4C07-B276-5039DA7CAFEB}">
      <dgm:prSet phldrT="[Tekst]"/>
      <dgm:spPr/>
      <dgm:t>
        <a:bodyPr/>
        <a:lstStyle/>
        <a:p>
          <a:r>
            <a:rPr lang="nl-NL" dirty="0" smtClean="0">
              <a:hlinkClick xmlns:r="http://schemas.openxmlformats.org/officeDocument/2006/relationships" r:id="rId5" action="ppaction://hlinksldjump"/>
            </a:rPr>
            <a:t>How </a:t>
          </a:r>
          <a:r>
            <a:rPr lang="nl-NL" dirty="0" err="1" smtClean="0">
              <a:hlinkClick xmlns:r="http://schemas.openxmlformats.org/officeDocument/2006/relationships" r:id="rId5" action="ppaction://hlinksldjump"/>
            </a:rPr>
            <a:t>to</a:t>
          </a:r>
          <a:r>
            <a:rPr lang="nl-NL" dirty="0" smtClean="0">
              <a:hlinkClick xmlns:r="http://schemas.openxmlformats.org/officeDocument/2006/relationships" r:id="rId5" action="ppaction://hlinksldjump"/>
            </a:rPr>
            <a:t> Make a Presentation</a:t>
          </a:r>
          <a:endParaRPr lang="en-GB" dirty="0"/>
        </a:p>
      </dgm:t>
    </dgm:pt>
    <dgm:pt modelId="{6F834023-E89D-4B45-84A1-985434DD0A58}" type="parTrans" cxnId="{C7A91DEE-9E21-4568-9378-A7E532AB099B}">
      <dgm:prSet/>
      <dgm:spPr/>
      <dgm:t>
        <a:bodyPr/>
        <a:lstStyle/>
        <a:p>
          <a:endParaRPr lang="en-GB"/>
        </a:p>
      </dgm:t>
    </dgm:pt>
    <dgm:pt modelId="{07B5AD2F-9BD3-415A-A65A-191FA040D96F}" type="sibTrans" cxnId="{C7A91DEE-9E21-4568-9378-A7E532AB099B}">
      <dgm:prSet/>
      <dgm:spPr/>
      <dgm:t>
        <a:bodyPr/>
        <a:lstStyle/>
        <a:p>
          <a:endParaRPr lang="en-GB"/>
        </a:p>
      </dgm:t>
    </dgm:pt>
    <dgm:pt modelId="{335AC0D6-2F97-4AE2-9082-62D2C5EFCC65}" type="pres">
      <dgm:prSet presAssocID="{48D4ACFD-47C3-4F4C-A0B3-53F872FBF016}" presName="Name0" presStyleCnt="0">
        <dgm:presLayoutVars>
          <dgm:chMax val="7"/>
          <dgm:dir/>
          <dgm:animLvl val="lvl"/>
          <dgm:resizeHandles val="exact"/>
        </dgm:presLayoutVars>
      </dgm:prSet>
      <dgm:spPr/>
      <dgm:t>
        <a:bodyPr/>
        <a:lstStyle/>
        <a:p>
          <a:endParaRPr lang="en-GB"/>
        </a:p>
      </dgm:t>
    </dgm:pt>
    <dgm:pt modelId="{ACD2B4E5-7220-4498-9412-D70474C26DED}" type="pres">
      <dgm:prSet presAssocID="{0CC0FA7B-15B7-422F-ACFA-4785F8DB9D21}" presName="circle1" presStyleLbl="node1" presStyleIdx="0" presStyleCnt="5"/>
      <dgm:spPr/>
    </dgm:pt>
    <dgm:pt modelId="{5C732659-DCA9-4B6A-AF53-1101F33483F9}" type="pres">
      <dgm:prSet presAssocID="{0CC0FA7B-15B7-422F-ACFA-4785F8DB9D21}" presName="space" presStyleCnt="0"/>
      <dgm:spPr/>
    </dgm:pt>
    <dgm:pt modelId="{73C270EC-EBC8-4C52-9335-6BDF5DE4339A}" type="pres">
      <dgm:prSet presAssocID="{0CC0FA7B-15B7-422F-ACFA-4785F8DB9D21}" presName="rect1" presStyleLbl="alignAcc1" presStyleIdx="0" presStyleCnt="5"/>
      <dgm:spPr/>
      <dgm:t>
        <a:bodyPr/>
        <a:lstStyle/>
        <a:p>
          <a:endParaRPr lang="en-GB"/>
        </a:p>
      </dgm:t>
    </dgm:pt>
    <dgm:pt modelId="{7A89DF23-A812-4FC8-824E-EDAA678A10B3}" type="pres">
      <dgm:prSet presAssocID="{D8BA0F7E-2C26-480D-AC27-BD1F18E630AA}" presName="vertSpace2" presStyleLbl="node1" presStyleIdx="0" presStyleCnt="5"/>
      <dgm:spPr/>
    </dgm:pt>
    <dgm:pt modelId="{C9BD9AB8-D918-4549-B27C-809CB8AA1E92}" type="pres">
      <dgm:prSet presAssocID="{D8BA0F7E-2C26-480D-AC27-BD1F18E630AA}" presName="circle2" presStyleLbl="node1" presStyleIdx="1" presStyleCnt="5"/>
      <dgm:spPr/>
    </dgm:pt>
    <dgm:pt modelId="{99ED2B82-FE3E-4384-8844-F26E33127EAB}" type="pres">
      <dgm:prSet presAssocID="{D8BA0F7E-2C26-480D-AC27-BD1F18E630AA}" presName="rect2" presStyleLbl="alignAcc1" presStyleIdx="1" presStyleCnt="5"/>
      <dgm:spPr/>
      <dgm:t>
        <a:bodyPr/>
        <a:lstStyle/>
        <a:p>
          <a:endParaRPr lang="en-GB"/>
        </a:p>
      </dgm:t>
    </dgm:pt>
    <dgm:pt modelId="{87242DD8-2D2F-42C5-8833-3A527BE9C243}" type="pres">
      <dgm:prSet presAssocID="{64A12C2E-55D3-43C0-88F1-7B3A21483941}" presName="vertSpace3" presStyleLbl="node1" presStyleIdx="1" presStyleCnt="5"/>
      <dgm:spPr/>
    </dgm:pt>
    <dgm:pt modelId="{BCAF4EE6-9057-4F8F-949A-2D315823CB8B}" type="pres">
      <dgm:prSet presAssocID="{64A12C2E-55D3-43C0-88F1-7B3A21483941}" presName="circle3" presStyleLbl="node1" presStyleIdx="2" presStyleCnt="5"/>
      <dgm:spPr/>
    </dgm:pt>
    <dgm:pt modelId="{3968957F-D08F-4CD8-855B-347C6B76321C}" type="pres">
      <dgm:prSet presAssocID="{64A12C2E-55D3-43C0-88F1-7B3A21483941}" presName="rect3" presStyleLbl="alignAcc1" presStyleIdx="2" presStyleCnt="5"/>
      <dgm:spPr/>
      <dgm:t>
        <a:bodyPr/>
        <a:lstStyle/>
        <a:p>
          <a:endParaRPr lang="en-GB"/>
        </a:p>
      </dgm:t>
    </dgm:pt>
    <dgm:pt modelId="{AB75CF5C-002B-4B2A-ABEF-B696E8EC3FAB}" type="pres">
      <dgm:prSet presAssocID="{131056BA-32AD-4C07-B276-5039DA7CAFEB}" presName="vertSpace4" presStyleLbl="node1" presStyleIdx="2" presStyleCnt="5"/>
      <dgm:spPr/>
    </dgm:pt>
    <dgm:pt modelId="{CBBB0B84-D926-4BB2-AD96-E62EDEF0B0B5}" type="pres">
      <dgm:prSet presAssocID="{131056BA-32AD-4C07-B276-5039DA7CAFEB}" presName="circle4" presStyleLbl="node1" presStyleIdx="3" presStyleCnt="5"/>
      <dgm:spPr/>
    </dgm:pt>
    <dgm:pt modelId="{1443EDE6-9371-4448-A66A-2EC828CCEDBF}" type="pres">
      <dgm:prSet presAssocID="{131056BA-32AD-4C07-B276-5039DA7CAFEB}" presName="rect4" presStyleLbl="alignAcc1" presStyleIdx="3" presStyleCnt="5"/>
      <dgm:spPr/>
      <dgm:t>
        <a:bodyPr/>
        <a:lstStyle/>
        <a:p>
          <a:endParaRPr lang="en-GB"/>
        </a:p>
      </dgm:t>
    </dgm:pt>
    <dgm:pt modelId="{1CCE5F6E-B8C9-401C-A272-756255D30698}" type="pres">
      <dgm:prSet presAssocID="{070F85B3-AF9F-4816-9274-152EE0CE193F}" presName="vertSpace5" presStyleLbl="node1" presStyleIdx="3" presStyleCnt="5"/>
      <dgm:spPr/>
    </dgm:pt>
    <dgm:pt modelId="{544C0BA4-85A7-46DA-B358-756E6C6105E7}" type="pres">
      <dgm:prSet presAssocID="{070F85B3-AF9F-4816-9274-152EE0CE193F}" presName="circle5" presStyleLbl="node1" presStyleIdx="4" presStyleCnt="5"/>
      <dgm:spPr/>
    </dgm:pt>
    <dgm:pt modelId="{B7A02A95-2A76-4A1C-8389-0037237AE4E5}" type="pres">
      <dgm:prSet presAssocID="{070F85B3-AF9F-4816-9274-152EE0CE193F}" presName="rect5" presStyleLbl="alignAcc1" presStyleIdx="4" presStyleCnt="5"/>
      <dgm:spPr/>
      <dgm:t>
        <a:bodyPr/>
        <a:lstStyle/>
        <a:p>
          <a:endParaRPr lang="en-GB"/>
        </a:p>
      </dgm:t>
    </dgm:pt>
    <dgm:pt modelId="{15D502A1-08B1-43B5-86DB-0339DE5258C8}" type="pres">
      <dgm:prSet presAssocID="{0CC0FA7B-15B7-422F-ACFA-4785F8DB9D21}" presName="rect1ParTxNoCh" presStyleLbl="alignAcc1" presStyleIdx="4" presStyleCnt="5">
        <dgm:presLayoutVars>
          <dgm:chMax val="1"/>
          <dgm:bulletEnabled val="1"/>
        </dgm:presLayoutVars>
      </dgm:prSet>
      <dgm:spPr/>
      <dgm:t>
        <a:bodyPr/>
        <a:lstStyle/>
        <a:p>
          <a:endParaRPr lang="en-GB"/>
        </a:p>
      </dgm:t>
    </dgm:pt>
    <dgm:pt modelId="{130C5F60-7B8A-41B6-B548-9D0C8FCE110A}" type="pres">
      <dgm:prSet presAssocID="{D8BA0F7E-2C26-480D-AC27-BD1F18E630AA}" presName="rect2ParTxNoCh" presStyleLbl="alignAcc1" presStyleIdx="4" presStyleCnt="5">
        <dgm:presLayoutVars>
          <dgm:chMax val="1"/>
          <dgm:bulletEnabled val="1"/>
        </dgm:presLayoutVars>
      </dgm:prSet>
      <dgm:spPr/>
      <dgm:t>
        <a:bodyPr/>
        <a:lstStyle/>
        <a:p>
          <a:endParaRPr lang="en-GB"/>
        </a:p>
      </dgm:t>
    </dgm:pt>
    <dgm:pt modelId="{126B0131-787B-4C8B-8BFE-14E2A3354116}" type="pres">
      <dgm:prSet presAssocID="{64A12C2E-55D3-43C0-88F1-7B3A21483941}" presName="rect3ParTxNoCh" presStyleLbl="alignAcc1" presStyleIdx="4" presStyleCnt="5">
        <dgm:presLayoutVars>
          <dgm:chMax val="1"/>
          <dgm:bulletEnabled val="1"/>
        </dgm:presLayoutVars>
      </dgm:prSet>
      <dgm:spPr/>
      <dgm:t>
        <a:bodyPr/>
        <a:lstStyle/>
        <a:p>
          <a:endParaRPr lang="en-GB"/>
        </a:p>
      </dgm:t>
    </dgm:pt>
    <dgm:pt modelId="{F5964F70-6ED3-4F63-B0A3-AF44515C99F7}" type="pres">
      <dgm:prSet presAssocID="{131056BA-32AD-4C07-B276-5039DA7CAFEB}" presName="rect4ParTxNoCh" presStyleLbl="alignAcc1" presStyleIdx="4" presStyleCnt="5">
        <dgm:presLayoutVars>
          <dgm:chMax val="1"/>
          <dgm:bulletEnabled val="1"/>
        </dgm:presLayoutVars>
      </dgm:prSet>
      <dgm:spPr/>
      <dgm:t>
        <a:bodyPr/>
        <a:lstStyle/>
        <a:p>
          <a:endParaRPr lang="en-GB"/>
        </a:p>
      </dgm:t>
    </dgm:pt>
    <dgm:pt modelId="{5F1F0D37-9518-4494-9BDC-D0B5C44FEE56}" type="pres">
      <dgm:prSet presAssocID="{070F85B3-AF9F-4816-9274-152EE0CE193F}" presName="rect5ParTxNoCh" presStyleLbl="alignAcc1" presStyleIdx="4" presStyleCnt="5">
        <dgm:presLayoutVars>
          <dgm:chMax val="1"/>
          <dgm:bulletEnabled val="1"/>
        </dgm:presLayoutVars>
      </dgm:prSet>
      <dgm:spPr/>
      <dgm:t>
        <a:bodyPr/>
        <a:lstStyle/>
        <a:p>
          <a:endParaRPr lang="en-GB"/>
        </a:p>
      </dgm:t>
    </dgm:pt>
  </dgm:ptLst>
  <dgm:cxnLst>
    <dgm:cxn modelId="{F48B0B2A-2E9E-4F36-8012-2A6A14FB8762}" srcId="{48D4ACFD-47C3-4F4C-A0B3-53F872FBF016}" destId="{0CC0FA7B-15B7-422F-ACFA-4785F8DB9D21}" srcOrd="0" destOrd="0" parTransId="{0B715397-CEA5-4F28-938E-91301DE99ACB}" sibTransId="{F1855349-1E6F-414E-80C7-B852ACA03120}"/>
    <dgm:cxn modelId="{86077D5D-1110-46B9-8967-AA73169CB452}" type="presOf" srcId="{48D4ACFD-47C3-4F4C-A0B3-53F872FBF016}" destId="{335AC0D6-2F97-4AE2-9082-62D2C5EFCC65}" srcOrd="0" destOrd="0" presId="urn:microsoft.com/office/officeart/2005/8/layout/target3"/>
    <dgm:cxn modelId="{B701221B-0134-4099-941A-6F8AF7751F0E}" type="presOf" srcId="{131056BA-32AD-4C07-B276-5039DA7CAFEB}" destId="{F5964F70-6ED3-4F63-B0A3-AF44515C99F7}" srcOrd="1" destOrd="0" presId="urn:microsoft.com/office/officeart/2005/8/layout/target3"/>
    <dgm:cxn modelId="{CD416BB8-D282-47DF-A358-F41DFF28DB42}" type="presOf" srcId="{64A12C2E-55D3-43C0-88F1-7B3A21483941}" destId="{126B0131-787B-4C8B-8BFE-14E2A3354116}" srcOrd="1" destOrd="0" presId="urn:microsoft.com/office/officeart/2005/8/layout/target3"/>
    <dgm:cxn modelId="{35BE5A1F-284E-4E2D-9C0D-7A9850D8B424}" srcId="{48D4ACFD-47C3-4F4C-A0B3-53F872FBF016}" destId="{64A12C2E-55D3-43C0-88F1-7B3A21483941}" srcOrd="2" destOrd="0" parTransId="{A9C4FE0D-B8D2-4B7A-9C2B-961E50A09AFE}" sibTransId="{DD3EE8F8-71C0-420B-89C1-5ECC62F3B992}"/>
    <dgm:cxn modelId="{61E519E5-CF8B-4D79-A2F3-E8EC916661B0}" type="presOf" srcId="{070F85B3-AF9F-4816-9274-152EE0CE193F}" destId="{B7A02A95-2A76-4A1C-8389-0037237AE4E5}" srcOrd="0" destOrd="0" presId="urn:microsoft.com/office/officeart/2005/8/layout/target3"/>
    <dgm:cxn modelId="{CBE5878B-553C-43DF-8ACA-330331A71F1D}" type="presOf" srcId="{D8BA0F7E-2C26-480D-AC27-BD1F18E630AA}" destId="{99ED2B82-FE3E-4384-8844-F26E33127EAB}" srcOrd="0" destOrd="0" presId="urn:microsoft.com/office/officeart/2005/8/layout/target3"/>
    <dgm:cxn modelId="{C6DF9A21-E054-4DD6-9ACD-B0F0841E3B05}" srcId="{48D4ACFD-47C3-4F4C-A0B3-53F872FBF016}" destId="{070F85B3-AF9F-4816-9274-152EE0CE193F}" srcOrd="4" destOrd="0" parTransId="{7D4BABE9-2290-41CA-A2EA-20297D959111}" sibTransId="{B1205F8C-CA8E-463B-8C45-20C3C737EB9F}"/>
    <dgm:cxn modelId="{63A9AAB1-0F50-441F-A961-2F118D43B931}" type="presOf" srcId="{0CC0FA7B-15B7-422F-ACFA-4785F8DB9D21}" destId="{73C270EC-EBC8-4C52-9335-6BDF5DE4339A}" srcOrd="0" destOrd="0" presId="urn:microsoft.com/office/officeart/2005/8/layout/target3"/>
    <dgm:cxn modelId="{5E6B537E-47E5-4272-A2A5-5B2EDFA04044}" type="presOf" srcId="{131056BA-32AD-4C07-B276-5039DA7CAFEB}" destId="{1443EDE6-9371-4448-A66A-2EC828CCEDBF}" srcOrd="0" destOrd="0" presId="urn:microsoft.com/office/officeart/2005/8/layout/target3"/>
    <dgm:cxn modelId="{AD6DF200-5C74-4E7E-B5AA-489B30F2895D}" type="presOf" srcId="{64A12C2E-55D3-43C0-88F1-7B3A21483941}" destId="{3968957F-D08F-4CD8-855B-347C6B76321C}" srcOrd="0" destOrd="0" presId="urn:microsoft.com/office/officeart/2005/8/layout/target3"/>
    <dgm:cxn modelId="{C102E78A-8B23-495A-957F-026F0046F390}" type="presOf" srcId="{D8BA0F7E-2C26-480D-AC27-BD1F18E630AA}" destId="{130C5F60-7B8A-41B6-B548-9D0C8FCE110A}" srcOrd="1" destOrd="0" presId="urn:microsoft.com/office/officeart/2005/8/layout/target3"/>
    <dgm:cxn modelId="{2639A739-81B6-4BB0-8725-AFEEA071D795}" type="presOf" srcId="{0CC0FA7B-15B7-422F-ACFA-4785F8DB9D21}" destId="{15D502A1-08B1-43B5-86DB-0339DE5258C8}" srcOrd="1" destOrd="0" presId="urn:microsoft.com/office/officeart/2005/8/layout/target3"/>
    <dgm:cxn modelId="{C7A91DEE-9E21-4568-9378-A7E532AB099B}" srcId="{48D4ACFD-47C3-4F4C-A0B3-53F872FBF016}" destId="{131056BA-32AD-4C07-B276-5039DA7CAFEB}" srcOrd="3" destOrd="0" parTransId="{6F834023-E89D-4B45-84A1-985434DD0A58}" sibTransId="{07B5AD2F-9BD3-415A-A65A-191FA040D96F}"/>
    <dgm:cxn modelId="{85A103CF-05F0-41BC-BD60-D37F4BB8920E}" srcId="{48D4ACFD-47C3-4F4C-A0B3-53F872FBF016}" destId="{D8BA0F7E-2C26-480D-AC27-BD1F18E630AA}" srcOrd="1" destOrd="0" parTransId="{C1261BF5-D89F-4542-9F18-5232AAC11A9F}" sibTransId="{AB500B62-F204-4647-B8AB-BA5B31D62D8C}"/>
    <dgm:cxn modelId="{F1AF8216-3FEB-42D4-90A3-8B7112356110}" type="presOf" srcId="{070F85B3-AF9F-4816-9274-152EE0CE193F}" destId="{5F1F0D37-9518-4494-9BDC-D0B5C44FEE56}" srcOrd="1" destOrd="0" presId="urn:microsoft.com/office/officeart/2005/8/layout/target3"/>
    <dgm:cxn modelId="{22E06447-CA74-4BBA-BA07-A548C75B3E67}" type="presParOf" srcId="{335AC0D6-2F97-4AE2-9082-62D2C5EFCC65}" destId="{ACD2B4E5-7220-4498-9412-D70474C26DED}" srcOrd="0" destOrd="0" presId="urn:microsoft.com/office/officeart/2005/8/layout/target3"/>
    <dgm:cxn modelId="{B2558C69-FD44-4925-A66F-54F6937D4089}" type="presParOf" srcId="{335AC0D6-2F97-4AE2-9082-62D2C5EFCC65}" destId="{5C732659-DCA9-4B6A-AF53-1101F33483F9}" srcOrd="1" destOrd="0" presId="urn:microsoft.com/office/officeart/2005/8/layout/target3"/>
    <dgm:cxn modelId="{CE49A34D-C298-4A3F-B2AA-2E03D98C9C8B}" type="presParOf" srcId="{335AC0D6-2F97-4AE2-9082-62D2C5EFCC65}" destId="{73C270EC-EBC8-4C52-9335-6BDF5DE4339A}" srcOrd="2" destOrd="0" presId="urn:microsoft.com/office/officeart/2005/8/layout/target3"/>
    <dgm:cxn modelId="{4CF5BFED-34EA-45E6-A78B-DBEB4FABF7A8}" type="presParOf" srcId="{335AC0D6-2F97-4AE2-9082-62D2C5EFCC65}" destId="{7A89DF23-A812-4FC8-824E-EDAA678A10B3}" srcOrd="3" destOrd="0" presId="urn:microsoft.com/office/officeart/2005/8/layout/target3"/>
    <dgm:cxn modelId="{4F47584B-8146-4B63-B33B-85DCFEF49457}" type="presParOf" srcId="{335AC0D6-2F97-4AE2-9082-62D2C5EFCC65}" destId="{C9BD9AB8-D918-4549-B27C-809CB8AA1E92}" srcOrd="4" destOrd="0" presId="urn:microsoft.com/office/officeart/2005/8/layout/target3"/>
    <dgm:cxn modelId="{4C1C70F7-4E22-484B-A8EC-D60B2794832D}" type="presParOf" srcId="{335AC0D6-2F97-4AE2-9082-62D2C5EFCC65}" destId="{99ED2B82-FE3E-4384-8844-F26E33127EAB}" srcOrd="5" destOrd="0" presId="urn:microsoft.com/office/officeart/2005/8/layout/target3"/>
    <dgm:cxn modelId="{5030EFCC-7548-47A7-A5C7-C0D7EEC3EEA1}" type="presParOf" srcId="{335AC0D6-2F97-4AE2-9082-62D2C5EFCC65}" destId="{87242DD8-2D2F-42C5-8833-3A527BE9C243}" srcOrd="6" destOrd="0" presId="urn:microsoft.com/office/officeart/2005/8/layout/target3"/>
    <dgm:cxn modelId="{9F0E2D17-FE63-4C88-A218-ADFBB16DE9EC}" type="presParOf" srcId="{335AC0D6-2F97-4AE2-9082-62D2C5EFCC65}" destId="{BCAF4EE6-9057-4F8F-949A-2D315823CB8B}" srcOrd="7" destOrd="0" presId="urn:microsoft.com/office/officeart/2005/8/layout/target3"/>
    <dgm:cxn modelId="{4DCCE938-D8AA-4E1D-8DB4-F54319220C0F}" type="presParOf" srcId="{335AC0D6-2F97-4AE2-9082-62D2C5EFCC65}" destId="{3968957F-D08F-4CD8-855B-347C6B76321C}" srcOrd="8" destOrd="0" presId="urn:microsoft.com/office/officeart/2005/8/layout/target3"/>
    <dgm:cxn modelId="{FD7D26C7-A879-4B93-9F15-ED0B516595C4}" type="presParOf" srcId="{335AC0D6-2F97-4AE2-9082-62D2C5EFCC65}" destId="{AB75CF5C-002B-4B2A-ABEF-B696E8EC3FAB}" srcOrd="9" destOrd="0" presId="urn:microsoft.com/office/officeart/2005/8/layout/target3"/>
    <dgm:cxn modelId="{51728F7F-69AA-4829-85E3-07D5BC4D7F2E}" type="presParOf" srcId="{335AC0D6-2F97-4AE2-9082-62D2C5EFCC65}" destId="{CBBB0B84-D926-4BB2-AD96-E62EDEF0B0B5}" srcOrd="10" destOrd="0" presId="urn:microsoft.com/office/officeart/2005/8/layout/target3"/>
    <dgm:cxn modelId="{CD6E983C-E4F2-49FF-B62A-99967263B675}" type="presParOf" srcId="{335AC0D6-2F97-4AE2-9082-62D2C5EFCC65}" destId="{1443EDE6-9371-4448-A66A-2EC828CCEDBF}" srcOrd="11" destOrd="0" presId="urn:microsoft.com/office/officeart/2005/8/layout/target3"/>
    <dgm:cxn modelId="{13178255-6DAA-4C11-BA41-C6A5212A9896}" type="presParOf" srcId="{335AC0D6-2F97-4AE2-9082-62D2C5EFCC65}" destId="{1CCE5F6E-B8C9-401C-A272-756255D30698}" srcOrd="12" destOrd="0" presId="urn:microsoft.com/office/officeart/2005/8/layout/target3"/>
    <dgm:cxn modelId="{DDA7D578-9DC2-49E9-AB01-4396C623F486}" type="presParOf" srcId="{335AC0D6-2F97-4AE2-9082-62D2C5EFCC65}" destId="{544C0BA4-85A7-46DA-B358-756E6C6105E7}" srcOrd="13" destOrd="0" presId="urn:microsoft.com/office/officeart/2005/8/layout/target3"/>
    <dgm:cxn modelId="{7CE6FF91-EDE7-4541-B62B-ED1DFA6B5126}" type="presParOf" srcId="{335AC0D6-2F97-4AE2-9082-62D2C5EFCC65}" destId="{B7A02A95-2A76-4A1C-8389-0037237AE4E5}" srcOrd="14" destOrd="0" presId="urn:microsoft.com/office/officeart/2005/8/layout/target3"/>
    <dgm:cxn modelId="{C81BE916-1336-404E-BAC1-96FFB3D50C01}" type="presParOf" srcId="{335AC0D6-2F97-4AE2-9082-62D2C5EFCC65}" destId="{15D502A1-08B1-43B5-86DB-0339DE5258C8}" srcOrd="15" destOrd="0" presId="urn:microsoft.com/office/officeart/2005/8/layout/target3"/>
    <dgm:cxn modelId="{535BFB2C-D769-4642-A9CB-3D2A5A72237F}" type="presParOf" srcId="{335AC0D6-2F97-4AE2-9082-62D2C5EFCC65}" destId="{130C5F60-7B8A-41B6-B548-9D0C8FCE110A}" srcOrd="16" destOrd="0" presId="urn:microsoft.com/office/officeart/2005/8/layout/target3"/>
    <dgm:cxn modelId="{81740773-5F4B-410F-A2E3-EC2AB4C294F0}" type="presParOf" srcId="{335AC0D6-2F97-4AE2-9082-62D2C5EFCC65}" destId="{126B0131-787B-4C8B-8BFE-14E2A3354116}" srcOrd="17" destOrd="0" presId="urn:microsoft.com/office/officeart/2005/8/layout/target3"/>
    <dgm:cxn modelId="{FC61FB4B-82C5-4504-869A-5734C589A33D}" type="presParOf" srcId="{335AC0D6-2F97-4AE2-9082-62D2C5EFCC65}" destId="{F5964F70-6ED3-4F63-B0A3-AF44515C99F7}" srcOrd="18" destOrd="0" presId="urn:microsoft.com/office/officeart/2005/8/layout/target3"/>
    <dgm:cxn modelId="{BDF15D88-1E22-44F3-A8C4-F0152511CB6A}" type="presParOf" srcId="{335AC0D6-2F97-4AE2-9082-62D2C5EFCC65}" destId="{5F1F0D37-9518-4494-9BDC-D0B5C44FEE56}" srcOrd="19" destOrd="0" presId="urn:microsoft.com/office/officeart/2005/8/layout/target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9A59598-F4EF-4D68-983A-BA979B4C8A61}" type="doc">
      <dgm:prSet loTypeId="urn:microsoft.com/office/officeart/2005/8/layout/hProcess3" loCatId="process" qsTypeId="urn:microsoft.com/office/officeart/2005/8/quickstyle/simple1" qsCatId="simple" csTypeId="urn:microsoft.com/office/officeart/2005/8/colors/accent1_2" csCatId="accent1" phldr="1"/>
      <dgm:spPr/>
    </dgm:pt>
    <dgm:pt modelId="{20965867-85F4-4179-A8FC-4E10D1A6EA92}">
      <dgm:prSet phldrT="[Tekst]"/>
      <dgm:spPr/>
      <dgm:t>
        <a:bodyPr/>
        <a:lstStyle/>
        <a:p>
          <a:pPr algn="ctr"/>
          <a:r>
            <a:rPr lang="en-GB" dirty="0" smtClean="0">
              <a:solidFill>
                <a:schemeClr val="tx1"/>
              </a:solidFill>
            </a:rPr>
            <a:t>Form a team of four people. As a group, brainstorm about the topic and start making plans for the coming two periods during which you will work on your project.</a:t>
          </a:r>
          <a:endParaRPr lang="en-GB" dirty="0">
            <a:solidFill>
              <a:schemeClr val="tx1"/>
            </a:solidFill>
          </a:endParaRPr>
        </a:p>
      </dgm:t>
    </dgm:pt>
    <dgm:pt modelId="{0B7488AE-6F8E-4D66-AEC1-B08D355E1EF3}" type="parTrans" cxnId="{A09E6BC3-0D48-4AB7-A101-B3CEE235A843}">
      <dgm:prSet/>
      <dgm:spPr/>
      <dgm:t>
        <a:bodyPr/>
        <a:lstStyle/>
        <a:p>
          <a:pPr algn="ctr"/>
          <a:endParaRPr lang="en-GB"/>
        </a:p>
      </dgm:t>
    </dgm:pt>
    <dgm:pt modelId="{B593ED85-B1FE-4AD2-B727-344DA0816596}" type="sibTrans" cxnId="{A09E6BC3-0D48-4AB7-A101-B3CEE235A843}">
      <dgm:prSet/>
      <dgm:spPr/>
      <dgm:t>
        <a:bodyPr/>
        <a:lstStyle/>
        <a:p>
          <a:pPr algn="ctr"/>
          <a:endParaRPr lang="en-GB"/>
        </a:p>
      </dgm:t>
    </dgm:pt>
    <dgm:pt modelId="{618AB3F3-D240-4190-8AC4-F2C85E19ED5D}" type="pres">
      <dgm:prSet presAssocID="{29A59598-F4EF-4D68-983A-BA979B4C8A61}" presName="Name0" presStyleCnt="0">
        <dgm:presLayoutVars>
          <dgm:dir/>
          <dgm:animLvl val="lvl"/>
          <dgm:resizeHandles val="exact"/>
        </dgm:presLayoutVars>
      </dgm:prSet>
      <dgm:spPr/>
    </dgm:pt>
    <dgm:pt modelId="{0C74F15B-362B-4974-B0FD-0DB0199ADD95}" type="pres">
      <dgm:prSet presAssocID="{29A59598-F4EF-4D68-983A-BA979B4C8A61}" presName="dummy" presStyleCnt="0"/>
      <dgm:spPr/>
    </dgm:pt>
    <dgm:pt modelId="{86CC888D-964D-44C4-8890-32BF472B220B}" type="pres">
      <dgm:prSet presAssocID="{29A59598-F4EF-4D68-983A-BA979B4C8A61}" presName="linH" presStyleCnt="0"/>
      <dgm:spPr/>
    </dgm:pt>
    <dgm:pt modelId="{494F9752-C0A9-4453-BCED-D5A7B8D5383C}" type="pres">
      <dgm:prSet presAssocID="{29A59598-F4EF-4D68-983A-BA979B4C8A61}" presName="padding1" presStyleCnt="0"/>
      <dgm:spPr/>
    </dgm:pt>
    <dgm:pt modelId="{069C36E3-5B53-48F5-A1DE-02237FE58B53}" type="pres">
      <dgm:prSet presAssocID="{20965867-85F4-4179-A8FC-4E10D1A6EA92}" presName="linV" presStyleCnt="0"/>
      <dgm:spPr/>
    </dgm:pt>
    <dgm:pt modelId="{14784931-7C39-49D9-9968-C481EFD82C37}" type="pres">
      <dgm:prSet presAssocID="{20965867-85F4-4179-A8FC-4E10D1A6EA92}" presName="spVertical1" presStyleCnt="0"/>
      <dgm:spPr/>
    </dgm:pt>
    <dgm:pt modelId="{FF77C2EA-0D53-4990-A127-77E3DE303CE2}" type="pres">
      <dgm:prSet presAssocID="{20965867-85F4-4179-A8FC-4E10D1A6EA92}" presName="parTx" presStyleLbl="revTx" presStyleIdx="0" presStyleCnt="1" custLinFactNeighborX="-1738" custLinFactNeighborY="44194">
        <dgm:presLayoutVars>
          <dgm:chMax val="0"/>
          <dgm:chPref val="0"/>
          <dgm:bulletEnabled val="1"/>
        </dgm:presLayoutVars>
      </dgm:prSet>
      <dgm:spPr/>
      <dgm:t>
        <a:bodyPr/>
        <a:lstStyle/>
        <a:p>
          <a:endParaRPr lang="en-GB"/>
        </a:p>
      </dgm:t>
    </dgm:pt>
    <dgm:pt modelId="{CB793A6B-1EC4-43D1-9BFA-7AB5991ABC0A}" type="pres">
      <dgm:prSet presAssocID="{20965867-85F4-4179-A8FC-4E10D1A6EA92}" presName="spVertical2" presStyleCnt="0"/>
      <dgm:spPr/>
    </dgm:pt>
    <dgm:pt modelId="{49C3CE58-9410-4853-82B3-9FAC8473F8D6}" type="pres">
      <dgm:prSet presAssocID="{20965867-85F4-4179-A8FC-4E10D1A6EA92}" presName="spVertical3" presStyleCnt="0"/>
      <dgm:spPr/>
    </dgm:pt>
    <dgm:pt modelId="{1B0AC785-ADEA-414D-98F9-3BA0CD8E6D16}" type="pres">
      <dgm:prSet presAssocID="{29A59598-F4EF-4D68-983A-BA979B4C8A61}" presName="padding2" presStyleCnt="0"/>
      <dgm:spPr/>
    </dgm:pt>
    <dgm:pt modelId="{EF0510E1-6E52-42F5-BC24-76D68E0AA99B}" type="pres">
      <dgm:prSet presAssocID="{29A59598-F4EF-4D68-983A-BA979B4C8A61}" presName="negArrow" presStyleCnt="0"/>
      <dgm:spPr/>
    </dgm:pt>
    <dgm:pt modelId="{F41C593B-404D-4AD0-9400-17D38163AB50}" type="pres">
      <dgm:prSet presAssocID="{29A59598-F4EF-4D68-983A-BA979B4C8A61}" presName="backgroundArrow" presStyleLbl="node1" presStyleIdx="0" presStyleCnt="1" custScaleY="122986"/>
      <dgm:spPr>
        <a:solidFill>
          <a:srgbClr val="29ED1F"/>
        </a:solidFill>
      </dgm:spPr>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Lst>
  <dgm:cxnLst>
    <dgm:cxn modelId="{8A8EFE48-A9C8-47BB-984A-871E82CD3C63}" type="presOf" srcId="{20965867-85F4-4179-A8FC-4E10D1A6EA92}" destId="{FF77C2EA-0D53-4990-A127-77E3DE303CE2}" srcOrd="0" destOrd="0" presId="urn:microsoft.com/office/officeart/2005/8/layout/hProcess3"/>
    <dgm:cxn modelId="{F7F86500-C4BB-4A58-8E7D-B50EC0AD439A}" type="presOf" srcId="{29A59598-F4EF-4D68-983A-BA979B4C8A61}" destId="{618AB3F3-D240-4190-8AC4-F2C85E19ED5D}" srcOrd="0" destOrd="0" presId="urn:microsoft.com/office/officeart/2005/8/layout/hProcess3"/>
    <dgm:cxn modelId="{A09E6BC3-0D48-4AB7-A101-B3CEE235A843}" srcId="{29A59598-F4EF-4D68-983A-BA979B4C8A61}" destId="{20965867-85F4-4179-A8FC-4E10D1A6EA92}" srcOrd="0" destOrd="0" parTransId="{0B7488AE-6F8E-4D66-AEC1-B08D355E1EF3}" sibTransId="{B593ED85-B1FE-4AD2-B727-344DA0816596}"/>
    <dgm:cxn modelId="{BAE3A85D-5DF2-4246-BDF8-57724AB7F1C8}" type="presParOf" srcId="{618AB3F3-D240-4190-8AC4-F2C85E19ED5D}" destId="{0C74F15B-362B-4974-B0FD-0DB0199ADD95}" srcOrd="0" destOrd="0" presId="urn:microsoft.com/office/officeart/2005/8/layout/hProcess3"/>
    <dgm:cxn modelId="{4D49E4DD-4333-4058-B5A7-FE73E2406DC8}" type="presParOf" srcId="{618AB3F3-D240-4190-8AC4-F2C85E19ED5D}" destId="{86CC888D-964D-44C4-8890-32BF472B220B}" srcOrd="1" destOrd="0" presId="urn:microsoft.com/office/officeart/2005/8/layout/hProcess3"/>
    <dgm:cxn modelId="{A9740447-0E66-4A52-95A6-FA2E0493B830}" type="presParOf" srcId="{86CC888D-964D-44C4-8890-32BF472B220B}" destId="{494F9752-C0A9-4453-BCED-D5A7B8D5383C}" srcOrd="0" destOrd="0" presId="urn:microsoft.com/office/officeart/2005/8/layout/hProcess3"/>
    <dgm:cxn modelId="{72C44D45-6266-498D-96FB-784020CBA179}" type="presParOf" srcId="{86CC888D-964D-44C4-8890-32BF472B220B}" destId="{069C36E3-5B53-48F5-A1DE-02237FE58B53}" srcOrd="1" destOrd="0" presId="urn:microsoft.com/office/officeart/2005/8/layout/hProcess3"/>
    <dgm:cxn modelId="{D578E74A-D063-4C97-A49C-1F3954DBA403}" type="presParOf" srcId="{069C36E3-5B53-48F5-A1DE-02237FE58B53}" destId="{14784931-7C39-49D9-9968-C481EFD82C37}" srcOrd="0" destOrd="0" presId="urn:microsoft.com/office/officeart/2005/8/layout/hProcess3"/>
    <dgm:cxn modelId="{1C3F1866-FD3C-43DC-9BE6-46163EE55C75}" type="presParOf" srcId="{069C36E3-5B53-48F5-A1DE-02237FE58B53}" destId="{FF77C2EA-0D53-4990-A127-77E3DE303CE2}" srcOrd="1" destOrd="0" presId="urn:microsoft.com/office/officeart/2005/8/layout/hProcess3"/>
    <dgm:cxn modelId="{0DB29352-1066-46C6-BEDE-099FE3D0D8B9}" type="presParOf" srcId="{069C36E3-5B53-48F5-A1DE-02237FE58B53}" destId="{CB793A6B-1EC4-43D1-9BFA-7AB5991ABC0A}" srcOrd="2" destOrd="0" presId="urn:microsoft.com/office/officeart/2005/8/layout/hProcess3"/>
    <dgm:cxn modelId="{2A9FCB49-BAA8-4E9E-824D-B9F495AB82F8}" type="presParOf" srcId="{069C36E3-5B53-48F5-A1DE-02237FE58B53}" destId="{49C3CE58-9410-4853-82B3-9FAC8473F8D6}" srcOrd="3" destOrd="0" presId="urn:microsoft.com/office/officeart/2005/8/layout/hProcess3"/>
    <dgm:cxn modelId="{48DF4935-6FA6-45C0-83C9-3FCEC76A63B9}" type="presParOf" srcId="{86CC888D-964D-44C4-8890-32BF472B220B}" destId="{1B0AC785-ADEA-414D-98F9-3BA0CD8E6D16}" srcOrd="2" destOrd="0" presId="urn:microsoft.com/office/officeart/2005/8/layout/hProcess3"/>
    <dgm:cxn modelId="{BED7A5F5-93E0-4524-AA96-1CD8BA1D7F69}" type="presParOf" srcId="{86CC888D-964D-44C4-8890-32BF472B220B}" destId="{EF0510E1-6E52-42F5-BC24-76D68E0AA99B}" srcOrd="3" destOrd="0" presId="urn:microsoft.com/office/officeart/2005/8/layout/hProcess3"/>
    <dgm:cxn modelId="{408DFB60-2D5E-42A9-868D-4D2762774D7A}" type="presParOf" srcId="{86CC888D-964D-44C4-8890-32BF472B220B}" destId="{F41C593B-404D-4AD0-9400-17D38163AB50}"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9A59598-F4EF-4D68-983A-BA979B4C8A61}" type="doc">
      <dgm:prSet loTypeId="urn:microsoft.com/office/officeart/2005/8/layout/hProcess3" loCatId="process" qsTypeId="urn:microsoft.com/office/officeart/2005/8/quickstyle/simple1" qsCatId="simple" csTypeId="urn:microsoft.com/office/officeart/2005/8/colors/accent1_2" csCatId="accent1" phldr="1"/>
      <dgm:spPr/>
    </dgm:pt>
    <dgm:pt modelId="{20965867-85F4-4179-A8FC-4E10D1A6EA92}">
      <dgm:prSet phldrT="[Tekst]"/>
      <dgm:spPr/>
      <dgm:t>
        <a:bodyPr/>
        <a:lstStyle/>
        <a:p>
          <a:pPr algn="ctr"/>
          <a:r>
            <a:rPr lang="en-GB" dirty="0" smtClean="0">
              <a:solidFill>
                <a:schemeClr val="tx1"/>
              </a:solidFill>
            </a:rPr>
            <a:t>Go to </a:t>
          </a:r>
          <a:r>
            <a:rPr lang="en-GB" dirty="0" smtClean="0">
              <a:solidFill>
                <a:schemeClr val="tx1"/>
              </a:solidFill>
              <a:hlinkClick xmlns:r="http://schemas.openxmlformats.org/officeDocument/2006/relationships" r:id="rId1" action="ppaction://hlinksldjump"/>
            </a:rPr>
            <a:t>Sources</a:t>
          </a:r>
          <a:r>
            <a:rPr lang="en-GB" dirty="0" smtClean="0">
              <a:solidFill>
                <a:schemeClr val="tx1"/>
              </a:solidFill>
            </a:rPr>
            <a:t>. There you can use the links  under the heading ‘Sustainable Energy’ to help you to find out more information about renewable energy and wind energy in particular, how it can be produced etc. Start thinking about how to write a successful </a:t>
          </a:r>
          <a:r>
            <a:rPr lang="en-GB" dirty="0" smtClean="0">
              <a:solidFill>
                <a:schemeClr val="tx1"/>
              </a:solidFill>
              <a:hlinkClick xmlns:r="http://schemas.openxmlformats.org/officeDocument/2006/relationships" r:id="rId2" action="ppaction://hlinksldjump"/>
            </a:rPr>
            <a:t>project plan</a:t>
          </a:r>
          <a:r>
            <a:rPr lang="en-GB" dirty="0" smtClean="0">
              <a:solidFill>
                <a:schemeClr val="tx1"/>
              </a:solidFill>
            </a:rPr>
            <a:t>. </a:t>
          </a:r>
          <a:endParaRPr lang="en-GB" dirty="0">
            <a:solidFill>
              <a:schemeClr val="tx1"/>
            </a:solidFill>
          </a:endParaRPr>
        </a:p>
      </dgm:t>
    </dgm:pt>
    <dgm:pt modelId="{0B7488AE-6F8E-4D66-AEC1-B08D355E1EF3}" type="parTrans" cxnId="{A09E6BC3-0D48-4AB7-A101-B3CEE235A843}">
      <dgm:prSet/>
      <dgm:spPr/>
      <dgm:t>
        <a:bodyPr/>
        <a:lstStyle/>
        <a:p>
          <a:pPr algn="ctr"/>
          <a:endParaRPr lang="en-GB"/>
        </a:p>
      </dgm:t>
    </dgm:pt>
    <dgm:pt modelId="{B593ED85-B1FE-4AD2-B727-344DA0816596}" type="sibTrans" cxnId="{A09E6BC3-0D48-4AB7-A101-B3CEE235A843}">
      <dgm:prSet/>
      <dgm:spPr/>
      <dgm:t>
        <a:bodyPr/>
        <a:lstStyle/>
        <a:p>
          <a:pPr algn="ctr"/>
          <a:endParaRPr lang="en-GB"/>
        </a:p>
      </dgm:t>
    </dgm:pt>
    <dgm:pt modelId="{618AB3F3-D240-4190-8AC4-F2C85E19ED5D}" type="pres">
      <dgm:prSet presAssocID="{29A59598-F4EF-4D68-983A-BA979B4C8A61}" presName="Name0" presStyleCnt="0">
        <dgm:presLayoutVars>
          <dgm:dir/>
          <dgm:animLvl val="lvl"/>
          <dgm:resizeHandles val="exact"/>
        </dgm:presLayoutVars>
      </dgm:prSet>
      <dgm:spPr/>
    </dgm:pt>
    <dgm:pt modelId="{0C74F15B-362B-4974-B0FD-0DB0199ADD95}" type="pres">
      <dgm:prSet presAssocID="{29A59598-F4EF-4D68-983A-BA979B4C8A61}" presName="dummy" presStyleCnt="0"/>
      <dgm:spPr/>
    </dgm:pt>
    <dgm:pt modelId="{86CC888D-964D-44C4-8890-32BF472B220B}" type="pres">
      <dgm:prSet presAssocID="{29A59598-F4EF-4D68-983A-BA979B4C8A61}" presName="linH" presStyleCnt="0"/>
      <dgm:spPr/>
    </dgm:pt>
    <dgm:pt modelId="{494F9752-C0A9-4453-BCED-D5A7B8D5383C}" type="pres">
      <dgm:prSet presAssocID="{29A59598-F4EF-4D68-983A-BA979B4C8A61}" presName="padding1" presStyleCnt="0"/>
      <dgm:spPr/>
    </dgm:pt>
    <dgm:pt modelId="{069C36E3-5B53-48F5-A1DE-02237FE58B53}" type="pres">
      <dgm:prSet presAssocID="{20965867-85F4-4179-A8FC-4E10D1A6EA92}" presName="linV" presStyleCnt="0"/>
      <dgm:spPr/>
    </dgm:pt>
    <dgm:pt modelId="{14784931-7C39-49D9-9968-C481EFD82C37}" type="pres">
      <dgm:prSet presAssocID="{20965867-85F4-4179-A8FC-4E10D1A6EA92}" presName="spVertical1" presStyleCnt="0"/>
      <dgm:spPr/>
    </dgm:pt>
    <dgm:pt modelId="{FF77C2EA-0D53-4990-A127-77E3DE303CE2}" type="pres">
      <dgm:prSet presAssocID="{20965867-85F4-4179-A8FC-4E10D1A6EA92}" presName="parTx" presStyleLbl="revTx" presStyleIdx="0" presStyleCnt="1" custLinFactNeighborX="-1738" custLinFactNeighborY="44194">
        <dgm:presLayoutVars>
          <dgm:chMax val="0"/>
          <dgm:chPref val="0"/>
          <dgm:bulletEnabled val="1"/>
        </dgm:presLayoutVars>
      </dgm:prSet>
      <dgm:spPr/>
      <dgm:t>
        <a:bodyPr/>
        <a:lstStyle/>
        <a:p>
          <a:endParaRPr lang="en-GB"/>
        </a:p>
      </dgm:t>
    </dgm:pt>
    <dgm:pt modelId="{CB793A6B-1EC4-43D1-9BFA-7AB5991ABC0A}" type="pres">
      <dgm:prSet presAssocID="{20965867-85F4-4179-A8FC-4E10D1A6EA92}" presName="spVertical2" presStyleCnt="0"/>
      <dgm:spPr/>
    </dgm:pt>
    <dgm:pt modelId="{49C3CE58-9410-4853-82B3-9FAC8473F8D6}" type="pres">
      <dgm:prSet presAssocID="{20965867-85F4-4179-A8FC-4E10D1A6EA92}" presName="spVertical3" presStyleCnt="0"/>
      <dgm:spPr/>
    </dgm:pt>
    <dgm:pt modelId="{1B0AC785-ADEA-414D-98F9-3BA0CD8E6D16}" type="pres">
      <dgm:prSet presAssocID="{29A59598-F4EF-4D68-983A-BA979B4C8A61}" presName="padding2" presStyleCnt="0"/>
      <dgm:spPr/>
    </dgm:pt>
    <dgm:pt modelId="{EF0510E1-6E52-42F5-BC24-76D68E0AA99B}" type="pres">
      <dgm:prSet presAssocID="{29A59598-F4EF-4D68-983A-BA979B4C8A61}" presName="negArrow" presStyleCnt="0"/>
      <dgm:spPr/>
    </dgm:pt>
    <dgm:pt modelId="{F41C593B-404D-4AD0-9400-17D38163AB50}" type="pres">
      <dgm:prSet presAssocID="{29A59598-F4EF-4D68-983A-BA979B4C8A61}" presName="backgroundArrow" presStyleLbl="node1" presStyleIdx="0" presStyleCnt="1" custScaleY="122986"/>
      <dgm:spPr>
        <a:solidFill>
          <a:srgbClr val="29ED1F"/>
        </a:solidFill>
      </dgm:spPr>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Lst>
  <dgm:cxnLst>
    <dgm:cxn modelId="{2681BDD3-5D77-4436-981A-295B75CFB4DD}" type="presOf" srcId="{29A59598-F4EF-4D68-983A-BA979B4C8A61}" destId="{618AB3F3-D240-4190-8AC4-F2C85E19ED5D}" srcOrd="0" destOrd="0" presId="urn:microsoft.com/office/officeart/2005/8/layout/hProcess3"/>
    <dgm:cxn modelId="{A09E6BC3-0D48-4AB7-A101-B3CEE235A843}" srcId="{29A59598-F4EF-4D68-983A-BA979B4C8A61}" destId="{20965867-85F4-4179-A8FC-4E10D1A6EA92}" srcOrd="0" destOrd="0" parTransId="{0B7488AE-6F8E-4D66-AEC1-B08D355E1EF3}" sibTransId="{B593ED85-B1FE-4AD2-B727-344DA0816596}"/>
    <dgm:cxn modelId="{175B4014-A056-475F-95D4-346744E7A454}" type="presOf" srcId="{20965867-85F4-4179-A8FC-4E10D1A6EA92}" destId="{FF77C2EA-0D53-4990-A127-77E3DE303CE2}" srcOrd="0" destOrd="0" presId="urn:microsoft.com/office/officeart/2005/8/layout/hProcess3"/>
    <dgm:cxn modelId="{29C34045-61BC-401F-8DAC-29A5E5530906}" type="presParOf" srcId="{618AB3F3-D240-4190-8AC4-F2C85E19ED5D}" destId="{0C74F15B-362B-4974-B0FD-0DB0199ADD95}" srcOrd="0" destOrd="0" presId="urn:microsoft.com/office/officeart/2005/8/layout/hProcess3"/>
    <dgm:cxn modelId="{FC13936E-62D7-4A3D-BE98-12A6D4F7E6C3}" type="presParOf" srcId="{618AB3F3-D240-4190-8AC4-F2C85E19ED5D}" destId="{86CC888D-964D-44C4-8890-32BF472B220B}" srcOrd="1" destOrd="0" presId="urn:microsoft.com/office/officeart/2005/8/layout/hProcess3"/>
    <dgm:cxn modelId="{110541CF-2D6C-437B-8084-AB2488E3D804}" type="presParOf" srcId="{86CC888D-964D-44C4-8890-32BF472B220B}" destId="{494F9752-C0A9-4453-BCED-D5A7B8D5383C}" srcOrd="0" destOrd="0" presId="urn:microsoft.com/office/officeart/2005/8/layout/hProcess3"/>
    <dgm:cxn modelId="{E35FCC0E-EEF7-4712-82F8-28AE2DAB2EE0}" type="presParOf" srcId="{86CC888D-964D-44C4-8890-32BF472B220B}" destId="{069C36E3-5B53-48F5-A1DE-02237FE58B53}" srcOrd="1" destOrd="0" presId="urn:microsoft.com/office/officeart/2005/8/layout/hProcess3"/>
    <dgm:cxn modelId="{6AB38283-7D1C-4294-BAC8-9BE62A901183}" type="presParOf" srcId="{069C36E3-5B53-48F5-A1DE-02237FE58B53}" destId="{14784931-7C39-49D9-9968-C481EFD82C37}" srcOrd="0" destOrd="0" presId="urn:microsoft.com/office/officeart/2005/8/layout/hProcess3"/>
    <dgm:cxn modelId="{ED3E26CC-579D-46AD-ADCE-77183A6BCDB5}" type="presParOf" srcId="{069C36E3-5B53-48F5-A1DE-02237FE58B53}" destId="{FF77C2EA-0D53-4990-A127-77E3DE303CE2}" srcOrd="1" destOrd="0" presId="urn:microsoft.com/office/officeart/2005/8/layout/hProcess3"/>
    <dgm:cxn modelId="{E2E5982E-2F77-45BE-99A3-BC75B7012272}" type="presParOf" srcId="{069C36E3-5B53-48F5-A1DE-02237FE58B53}" destId="{CB793A6B-1EC4-43D1-9BFA-7AB5991ABC0A}" srcOrd="2" destOrd="0" presId="urn:microsoft.com/office/officeart/2005/8/layout/hProcess3"/>
    <dgm:cxn modelId="{0F6BBFEA-433D-4E21-86C6-418DB7FF4DCF}" type="presParOf" srcId="{069C36E3-5B53-48F5-A1DE-02237FE58B53}" destId="{49C3CE58-9410-4853-82B3-9FAC8473F8D6}" srcOrd="3" destOrd="0" presId="urn:microsoft.com/office/officeart/2005/8/layout/hProcess3"/>
    <dgm:cxn modelId="{F74C31FC-68BE-4C0D-AD1B-CD72A862D18E}" type="presParOf" srcId="{86CC888D-964D-44C4-8890-32BF472B220B}" destId="{1B0AC785-ADEA-414D-98F9-3BA0CD8E6D16}" srcOrd="2" destOrd="0" presId="urn:microsoft.com/office/officeart/2005/8/layout/hProcess3"/>
    <dgm:cxn modelId="{1D6AF45A-0C7E-4C21-9223-2E6ABEC09239}" type="presParOf" srcId="{86CC888D-964D-44C4-8890-32BF472B220B}" destId="{EF0510E1-6E52-42F5-BC24-76D68E0AA99B}" srcOrd="3" destOrd="0" presId="urn:microsoft.com/office/officeart/2005/8/layout/hProcess3"/>
    <dgm:cxn modelId="{9163E298-68BF-4D99-8C91-81880AE77DA6}" type="presParOf" srcId="{86CC888D-964D-44C4-8890-32BF472B220B}" destId="{F41C593B-404D-4AD0-9400-17D38163AB50}"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9A59598-F4EF-4D68-983A-BA979B4C8A61}" type="doc">
      <dgm:prSet loTypeId="urn:microsoft.com/office/officeart/2005/8/layout/hProcess3" loCatId="process" qsTypeId="urn:microsoft.com/office/officeart/2005/8/quickstyle/simple1" qsCatId="simple" csTypeId="urn:microsoft.com/office/officeart/2005/8/colors/accent1_2" csCatId="accent1" phldr="1"/>
      <dgm:spPr/>
    </dgm:pt>
    <dgm:pt modelId="{20965867-85F4-4179-A8FC-4E10D1A6EA92}">
      <dgm:prSet phldrT="[Tekst]" custT="1"/>
      <dgm:spPr/>
      <dgm:t>
        <a:bodyPr/>
        <a:lstStyle/>
        <a:p>
          <a:pPr algn="ctr"/>
          <a:r>
            <a:rPr lang="en-GB" sz="1600" dirty="0" smtClean="0">
              <a:solidFill>
                <a:schemeClr val="tx1"/>
              </a:solidFill>
            </a:rPr>
            <a:t>Go to </a:t>
          </a:r>
          <a:r>
            <a:rPr lang="en-GB" sz="1600" dirty="0" smtClean="0">
              <a:solidFill>
                <a:schemeClr val="tx1"/>
              </a:solidFill>
              <a:hlinkClick xmlns:r="http://schemas.openxmlformats.org/officeDocument/2006/relationships" r:id="rId1" action="ppaction://hlinksldjump"/>
            </a:rPr>
            <a:t>Sources </a:t>
          </a:r>
          <a:r>
            <a:rPr lang="en-GB" sz="1600" dirty="0" smtClean="0">
              <a:solidFill>
                <a:schemeClr val="tx1"/>
              </a:solidFill>
            </a:rPr>
            <a:t>and click on ‘How to Design a Wind Mill’. Divide roles and make sure you keep notes of your meetings and tasks. Work further on your </a:t>
          </a:r>
          <a:r>
            <a:rPr lang="en-GB" sz="1600" dirty="0" smtClean="0">
              <a:solidFill>
                <a:schemeClr val="tx1"/>
              </a:solidFill>
              <a:hlinkClick xmlns:r="http://schemas.openxmlformats.org/officeDocument/2006/relationships" r:id="rId2" action="ppaction://hlinksldjump"/>
            </a:rPr>
            <a:t>project plan </a:t>
          </a:r>
          <a:r>
            <a:rPr lang="en-GB" sz="1600" dirty="0" smtClean="0">
              <a:solidFill>
                <a:schemeClr val="tx1"/>
              </a:solidFill>
            </a:rPr>
            <a:t>and try to complete it at this step.</a:t>
          </a:r>
          <a:endParaRPr lang="en-GB" sz="1600" dirty="0">
            <a:solidFill>
              <a:schemeClr val="tx1"/>
            </a:solidFill>
          </a:endParaRPr>
        </a:p>
      </dgm:t>
    </dgm:pt>
    <dgm:pt modelId="{0B7488AE-6F8E-4D66-AEC1-B08D355E1EF3}" type="parTrans" cxnId="{A09E6BC3-0D48-4AB7-A101-B3CEE235A843}">
      <dgm:prSet/>
      <dgm:spPr/>
      <dgm:t>
        <a:bodyPr/>
        <a:lstStyle/>
        <a:p>
          <a:pPr algn="ctr"/>
          <a:endParaRPr lang="en-GB"/>
        </a:p>
      </dgm:t>
    </dgm:pt>
    <dgm:pt modelId="{B593ED85-B1FE-4AD2-B727-344DA0816596}" type="sibTrans" cxnId="{A09E6BC3-0D48-4AB7-A101-B3CEE235A843}">
      <dgm:prSet/>
      <dgm:spPr/>
      <dgm:t>
        <a:bodyPr/>
        <a:lstStyle/>
        <a:p>
          <a:pPr algn="ctr"/>
          <a:endParaRPr lang="en-GB"/>
        </a:p>
      </dgm:t>
    </dgm:pt>
    <dgm:pt modelId="{618AB3F3-D240-4190-8AC4-F2C85E19ED5D}" type="pres">
      <dgm:prSet presAssocID="{29A59598-F4EF-4D68-983A-BA979B4C8A61}" presName="Name0" presStyleCnt="0">
        <dgm:presLayoutVars>
          <dgm:dir/>
          <dgm:animLvl val="lvl"/>
          <dgm:resizeHandles val="exact"/>
        </dgm:presLayoutVars>
      </dgm:prSet>
      <dgm:spPr/>
    </dgm:pt>
    <dgm:pt modelId="{0C74F15B-362B-4974-B0FD-0DB0199ADD95}" type="pres">
      <dgm:prSet presAssocID="{29A59598-F4EF-4D68-983A-BA979B4C8A61}" presName="dummy" presStyleCnt="0"/>
      <dgm:spPr/>
    </dgm:pt>
    <dgm:pt modelId="{86CC888D-964D-44C4-8890-32BF472B220B}" type="pres">
      <dgm:prSet presAssocID="{29A59598-F4EF-4D68-983A-BA979B4C8A61}" presName="linH" presStyleCnt="0"/>
      <dgm:spPr/>
    </dgm:pt>
    <dgm:pt modelId="{494F9752-C0A9-4453-BCED-D5A7B8D5383C}" type="pres">
      <dgm:prSet presAssocID="{29A59598-F4EF-4D68-983A-BA979B4C8A61}" presName="padding1" presStyleCnt="0"/>
      <dgm:spPr/>
    </dgm:pt>
    <dgm:pt modelId="{069C36E3-5B53-48F5-A1DE-02237FE58B53}" type="pres">
      <dgm:prSet presAssocID="{20965867-85F4-4179-A8FC-4E10D1A6EA92}" presName="linV" presStyleCnt="0"/>
      <dgm:spPr/>
    </dgm:pt>
    <dgm:pt modelId="{14784931-7C39-49D9-9968-C481EFD82C37}" type="pres">
      <dgm:prSet presAssocID="{20965867-85F4-4179-A8FC-4E10D1A6EA92}" presName="spVertical1" presStyleCnt="0"/>
      <dgm:spPr/>
    </dgm:pt>
    <dgm:pt modelId="{FF77C2EA-0D53-4990-A127-77E3DE303CE2}" type="pres">
      <dgm:prSet presAssocID="{20965867-85F4-4179-A8FC-4E10D1A6EA92}" presName="parTx" presStyleLbl="revTx" presStyleIdx="0" presStyleCnt="1" custScaleX="94570" custScaleY="83443" custLinFactNeighborX="-1646" custLinFactNeighborY="54533">
        <dgm:presLayoutVars>
          <dgm:chMax val="0"/>
          <dgm:chPref val="0"/>
          <dgm:bulletEnabled val="1"/>
        </dgm:presLayoutVars>
      </dgm:prSet>
      <dgm:spPr/>
      <dgm:t>
        <a:bodyPr/>
        <a:lstStyle/>
        <a:p>
          <a:endParaRPr lang="en-GB"/>
        </a:p>
      </dgm:t>
    </dgm:pt>
    <dgm:pt modelId="{CB793A6B-1EC4-43D1-9BFA-7AB5991ABC0A}" type="pres">
      <dgm:prSet presAssocID="{20965867-85F4-4179-A8FC-4E10D1A6EA92}" presName="spVertical2" presStyleCnt="0"/>
      <dgm:spPr/>
    </dgm:pt>
    <dgm:pt modelId="{49C3CE58-9410-4853-82B3-9FAC8473F8D6}" type="pres">
      <dgm:prSet presAssocID="{20965867-85F4-4179-A8FC-4E10D1A6EA92}" presName="spVertical3" presStyleCnt="0"/>
      <dgm:spPr/>
    </dgm:pt>
    <dgm:pt modelId="{1B0AC785-ADEA-414D-98F9-3BA0CD8E6D16}" type="pres">
      <dgm:prSet presAssocID="{29A59598-F4EF-4D68-983A-BA979B4C8A61}" presName="padding2" presStyleCnt="0"/>
      <dgm:spPr/>
    </dgm:pt>
    <dgm:pt modelId="{EF0510E1-6E52-42F5-BC24-76D68E0AA99B}" type="pres">
      <dgm:prSet presAssocID="{29A59598-F4EF-4D68-983A-BA979B4C8A61}" presName="negArrow" presStyleCnt="0"/>
      <dgm:spPr/>
    </dgm:pt>
    <dgm:pt modelId="{F41C593B-404D-4AD0-9400-17D38163AB50}" type="pres">
      <dgm:prSet presAssocID="{29A59598-F4EF-4D68-983A-BA979B4C8A61}" presName="backgroundArrow" presStyleLbl="node1" presStyleIdx="0" presStyleCnt="1" custScaleY="122986" custLinFactNeighborY="-1371"/>
      <dgm:spPr>
        <a:solidFill>
          <a:srgbClr val="29ED1F"/>
        </a:solidFill>
      </dgm:spPr>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Lst>
  <dgm:cxnLst>
    <dgm:cxn modelId="{1878D5A9-391B-4A0B-BBCB-82FD4C1DEDE8}" type="presOf" srcId="{29A59598-F4EF-4D68-983A-BA979B4C8A61}" destId="{618AB3F3-D240-4190-8AC4-F2C85E19ED5D}" srcOrd="0" destOrd="0" presId="urn:microsoft.com/office/officeart/2005/8/layout/hProcess3"/>
    <dgm:cxn modelId="{EC592D9D-A57E-4E90-B384-255B8CB1A856}" type="presOf" srcId="{20965867-85F4-4179-A8FC-4E10D1A6EA92}" destId="{FF77C2EA-0D53-4990-A127-77E3DE303CE2}" srcOrd="0" destOrd="0" presId="urn:microsoft.com/office/officeart/2005/8/layout/hProcess3"/>
    <dgm:cxn modelId="{A09E6BC3-0D48-4AB7-A101-B3CEE235A843}" srcId="{29A59598-F4EF-4D68-983A-BA979B4C8A61}" destId="{20965867-85F4-4179-A8FC-4E10D1A6EA92}" srcOrd="0" destOrd="0" parTransId="{0B7488AE-6F8E-4D66-AEC1-B08D355E1EF3}" sibTransId="{B593ED85-B1FE-4AD2-B727-344DA0816596}"/>
    <dgm:cxn modelId="{315F61FD-4549-4639-9AD1-237A641266A3}" type="presParOf" srcId="{618AB3F3-D240-4190-8AC4-F2C85E19ED5D}" destId="{0C74F15B-362B-4974-B0FD-0DB0199ADD95}" srcOrd="0" destOrd="0" presId="urn:microsoft.com/office/officeart/2005/8/layout/hProcess3"/>
    <dgm:cxn modelId="{5215BC19-E05E-4020-B6FE-C87CF8BD1B9F}" type="presParOf" srcId="{618AB3F3-D240-4190-8AC4-F2C85E19ED5D}" destId="{86CC888D-964D-44C4-8890-32BF472B220B}" srcOrd="1" destOrd="0" presId="urn:microsoft.com/office/officeart/2005/8/layout/hProcess3"/>
    <dgm:cxn modelId="{B12750E9-CDB4-42B7-B5D1-FC67DC11678E}" type="presParOf" srcId="{86CC888D-964D-44C4-8890-32BF472B220B}" destId="{494F9752-C0A9-4453-BCED-D5A7B8D5383C}" srcOrd="0" destOrd="0" presId="urn:microsoft.com/office/officeart/2005/8/layout/hProcess3"/>
    <dgm:cxn modelId="{67D7F2D9-922F-43E3-97E4-739D2E164DE3}" type="presParOf" srcId="{86CC888D-964D-44C4-8890-32BF472B220B}" destId="{069C36E3-5B53-48F5-A1DE-02237FE58B53}" srcOrd="1" destOrd="0" presId="urn:microsoft.com/office/officeart/2005/8/layout/hProcess3"/>
    <dgm:cxn modelId="{8201EA1D-DA30-4452-AE6F-E1B3057CF8C8}" type="presParOf" srcId="{069C36E3-5B53-48F5-A1DE-02237FE58B53}" destId="{14784931-7C39-49D9-9968-C481EFD82C37}" srcOrd="0" destOrd="0" presId="urn:microsoft.com/office/officeart/2005/8/layout/hProcess3"/>
    <dgm:cxn modelId="{EE9B6F17-046A-4D49-B1D6-5D51D8907712}" type="presParOf" srcId="{069C36E3-5B53-48F5-A1DE-02237FE58B53}" destId="{FF77C2EA-0D53-4990-A127-77E3DE303CE2}" srcOrd="1" destOrd="0" presId="urn:microsoft.com/office/officeart/2005/8/layout/hProcess3"/>
    <dgm:cxn modelId="{ACBCC7F2-0A37-4FD0-BD01-865A0B260A9E}" type="presParOf" srcId="{069C36E3-5B53-48F5-A1DE-02237FE58B53}" destId="{CB793A6B-1EC4-43D1-9BFA-7AB5991ABC0A}" srcOrd="2" destOrd="0" presId="urn:microsoft.com/office/officeart/2005/8/layout/hProcess3"/>
    <dgm:cxn modelId="{50AECDD7-DC51-4FA5-983A-4B0E4C83DA1B}" type="presParOf" srcId="{069C36E3-5B53-48F5-A1DE-02237FE58B53}" destId="{49C3CE58-9410-4853-82B3-9FAC8473F8D6}" srcOrd="3" destOrd="0" presId="urn:microsoft.com/office/officeart/2005/8/layout/hProcess3"/>
    <dgm:cxn modelId="{C4A3C5F2-4D27-4181-BF84-9959AE9448EC}" type="presParOf" srcId="{86CC888D-964D-44C4-8890-32BF472B220B}" destId="{1B0AC785-ADEA-414D-98F9-3BA0CD8E6D16}" srcOrd="2" destOrd="0" presId="urn:microsoft.com/office/officeart/2005/8/layout/hProcess3"/>
    <dgm:cxn modelId="{1CD6CC49-BAD9-40A2-9451-211D630D9086}" type="presParOf" srcId="{86CC888D-964D-44C4-8890-32BF472B220B}" destId="{EF0510E1-6E52-42F5-BC24-76D68E0AA99B}" srcOrd="3" destOrd="0" presId="urn:microsoft.com/office/officeart/2005/8/layout/hProcess3"/>
    <dgm:cxn modelId="{EF40EE3C-5044-40ED-B0EA-48885B674106}" type="presParOf" srcId="{86CC888D-964D-44C4-8890-32BF472B220B}" destId="{F41C593B-404D-4AD0-9400-17D38163AB50}"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9A59598-F4EF-4D68-983A-BA979B4C8A61}" type="doc">
      <dgm:prSet loTypeId="urn:microsoft.com/office/officeart/2005/8/layout/hProcess3" loCatId="process" qsTypeId="urn:microsoft.com/office/officeart/2005/8/quickstyle/simple1" qsCatId="simple" csTypeId="urn:microsoft.com/office/officeart/2005/8/colors/accent1_2" csCatId="accent1" phldr="1"/>
      <dgm:spPr/>
    </dgm:pt>
    <dgm:pt modelId="{20965867-85F4-4179-A8FC-4E10D1A6EA92}">
      <dgm:prSet phldrT="[Tekst]"/>
      <dgm:spPr/>
      <dgm:t>
        <a:bodyPr/>
        <a:lstStyle/>
        <a:p>
          <a:r>
            <a:rPr lang="en-GB" dirty="0" smtClean="0">
              <a:solidFill>
                <a:schemeClr val="tx1"/>
              </a:solidFill>
            </a:rPr>
            <a:t>Your </a:t>
          </a:r>
          <a:r>
            <a:rPr lang="en-GB" dirty="0" smtClean="0">
              <a:solidFill>
                <a:schemeClr val="tx1"/>
              </a:solidFill>
              <a:hlinkClick xmlns:r="http://schemas.openxmlformats.org/officeDocument/2006/relationships" r:id="rId1" action="ppaction://hlinksldjump"/>
            </a:rPr>
            <a:t>project plan</a:t>
          </a:r>
          <a:r>
            <a:rPr lang="en-GB" dirty="0" smtClean="0">
              <a:solidFill>
                <a:schemeClr val="tx1"/>
              </a:solidFill>
            </a:rPr>
            <a:t> has to be completed and signed by your teacher. </a:t>
          </a:r>
          <a:endParaRPr lang="en-GB" dirty="0">
            <a:solidFill>
              <a:schemeClr val="tx1"/>
            </a:solidFill>
          </a:endParaRPr>
        </a:p>
      </dgm:t>
    </dgm:pt>
    <dgm:pt modelId="{0B7488AE-6F8E-4D66-AEC1-B08D355E1EF3}" type="parTrans" cxnId="{A09E6BC3-0D48-4AB7-A101-B3CEE235A843}">
      <dgm:prSet/>
      <dgm:spPr/>
      <dgm:t>
        <a:bodyPr/>
        <a:lstStyle/>
        <a:p>
          <a:pPr algn="ctr"/>
          <a:endParaRPr lang="en-GB"/>
        </a:p>
      </dgm:t>
    </dgm:pt>
    <dgm:pt modelId="{B593ED85-B1FE-4AD2-B727-344DA0816596}" type="sibTrans" cxnId="{A09E6BC3-0D48-4AB7-A101-B3CEE235A843}">
      <dgm:prSet/>
      <dgm:spPr/>
      <dgm:t>
        <a:bodyPr/>
        <a:lstStyle/>
        <a:p>
          <a:pPr algn="ctr"/>
          <a:endParaRPr lang="en-GB"/>
        </a:p>
      </dgm:t>
    </dgm:pt>
    <dgm:pt modelId="{618AB3F3-D240-4190-8AC4-F2C85E19ED5D}" type="pres">
      <dgm:prSet presAssocID="{29A59598-F4EF-4D68-983A-BA979B4C8A61}" presName="Name0" presStyleCnt="0">
        <dgm:presLayoutVars>
          <dgm:dir/>
          <dgm:animLvl val="lvl"/>
          <dgm:resizeHandles val="exact"/>
        </dgm:presLayoutVars>
      </dgm:prSet>
      <dgm:spPr/>
    </dgm:pt>
    <dgm:pt modelId="{0C74F15B-362B-4974-B0FD-0DB0199ADD95}" type="pres">
      <dgm:prSet presAssocID="{29A59598-F4EF-4D68-983A-BA979B4C8A61}" presName="dummy" presStyleCnt="0"/>
      <dgm:spPr/>
    </dgm:pt>
    <dgm:pt modelId="{86CC888D-964D-44C4-8890-32BF472B220B}" type="pres">
      <dgm:prSet presAssocID="{29A59598-F4EF-4D68-983A-BA979B4C8A61}" presName="linH" presStyleCnt="0"/>
      <dgm:spPr/>
    </dgm:pt>
    <dgm:pt modelId="{494F9752-C0A9-4453-BCED-D5A7B8D5383C}" type="pres">
      <dgm:prSet presAssocID="{29A59598-F4EF-4D68-983A-BA979B4C8A61}" presName="padding1" presStyleCnt="0"/>
      <dgm:spPr/>
    </dgm:pt>
    <dgm:pt modelId="{069C36E3-5B53-48F5-A1DE-02237FE58B53}" type="pres">
      <dgm:prSet presAssocID="{20965867-85F4-4179-A8FC-4E10D1A6EA92}" presName="linV" presStyleCnt="0"/>
      <dgm:spPr/>
    </dgm:pt>
    <dgm:pt modelId="{14784931-7C39-49D9-9968-C481EFD82C37}" type="pres">
      <dgm:prSet presAssocID="{20965867-85F4-4179-A8FC-4E10D1A6EA92}" presName="spVertical1" presStyleCnt="0"/>
      <dgm:spPr/>
    </dgm:pt>
    <dgm:pt modelId="{FF77C2EA-0D53-4990-A127-77E3DE303CE2}" type="pres">
      <dgm:prSet presAssocID="{20965867-85F4-4179-A8FC-4E10D1A6EA92}" presName="parTx" presStyleLbl="revTx" presStyleIdx="0" presStyleCnt="1" custLinFactNeighborX="-1738" custLinFactNeighborY="44194">
        <dgm:presLayoutVars>
          <dgm:chMax val="0"/>
          <dgm:chPref val="0"/>
          <dgm:bulletEnabled val="1"/>
        </dgm:presLayoutVars>
      </dgm:prSet>
      <dgm:spPr/>
      <dgm:t>
        <a:bodyPr/>
        <a:lstStyle/>
        <a:p>
          <a:endParaRPr lang="en-GB"/>
        </a:p>
      </dgm:t>
    </dgm:pt>
    <dgm:pt modelId="{CB793A6B-1EC4-43D1-9BFA-7AB5991ABC0A}" type="pres">
      <dgm:prSet presAssocID="{20965867-85F4-4179-A8FC-4E10D1A6EA92}" presName="spVertical2" presStyleCnt="0"/>
      <dgm:spPr/>
    </dgm:pt>
    <dgm:pt modelId="{49C3CE58-9410-4853-82B3-9FAC8473F8D6}" type="pres">
      <dgm:prSet presAssocID="{20965867-85F4-4179-A8FC-4E10D1A6EA92}" presName="spVertical3" presStyleCnt="0"/>
      <dgm:spPr/>
    </dgm:pt>
    <dgm:pt modelId="{1B0AC785-ADEA-414D-98F9-3BA0CD8E6D16}" type="pres">
      <dgm:prSet presAssocID="{29A59598-F4EF-4D68-983A-BA979B4C8A61}" presName="padding2" presStyleCnt="0"/>
      <dgm:spPr/>
    </dgm:pt>
    <dgm:pt modelId="{EF0510E1-6E52-42F5-BC24-76D68E0AA99B}" type="pres">
      <dgm:prSet presAssocID="{29A59598-F4EF-4D68-983A-BA979B4C8A61}" presName="negArrow" presStyleCnt="0"/>
      <dgm:spPr/>
    </dgm:pt>
    <dgm:pt modelId="{F41C593B-404D-4AD0-9400-17D38163AB50}" type="pres">
      <dgm:prSet presAssocID="{29A59598-F4EF-4D68-983A-BA979B4C8A61}" presName="backgroundArrow" presStyleLbl="node1" presStyleIdx="0" presStyleCnt="1" custScaleY="122986"/>
      <dgm:spPr>
        <a:solidFill>
          <a:srgbClr val="29ED1F"/>
        </a:solidFill>
      </dgm:spPr>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Lst>
  <dgm:cxnLst>
    <dgm:cxn modelId="{360B99C8-0E48-4F2D-9C8C-BA4C2012B4E8}" type="presOf" srcId="{20965867-85F4-4179-A8FC-4E10D1A6EA92}" destId="{FF77C2EA-0D53-4990-A127-77E3DE303CE2}" srcOrd="0" destOrd="0" presId="urn:microsoft.com/office/officeart/2005/8/layout/hProcess3"/>
    <dgm:cxn modelId="{A09E6BC3-0D48-4AB7-A101-B3CEE235A843}" srcId="{29A59598-F4EF-4D68-983A-BA979B4C8A61}" destId="{20965867-85F4-4179-A8FC-4E10D1A6EA92}" srcOrd="0" destOrd="0" parTransId="{0B7488AE-6F8E-4D66-AEC1-B08D355E1EF3}" sibTransId="{B593ED85-B1FE-4AD2-B727-344DA0816596}"/>
    <dgm:cxn modelId="{F4420B13-D3DB-4B46-9A80-055082B034EF}" type="presOf" srcId="{29A59598-F4EF-4D68-983A-BA979B4C8A61}" destId="{618AB3F3-D240-4190-8AC4-F2C85E19ED5D}" srcOrd="0" destOrd="0" presId="urn:microsoft.com/office/officeart/2005/8/layout/hProcess3"/>
    <dgm:cxn modelId="{4AE8D2B8-60A6-4B61-B258-52A227C6FE9A}" type="presParOf" srcId="{618AB3F3-D240-4190-8AC4-F2C85E19ED5D}" destId="{0C74F15B-362B-4974-B0FD-0DB0199ADD95}" srcOrd="0" destOrd="0" presId="urn:microsoft.com/office/officeart/2005/8/layout/hProcess3"/>
    <dgm:cxn modelId="{30298504-42D4-452D-A3A7-FC6673EA2A49}" type="presParOf" srcId="{618AB3F3-D240-4190-8AC4-F2C85E19ED5D}" destId="{86CC888D-964D-44C4-8890-32BF472B220B}" srcOrd="1" destOrd="0" presId="urn:microsoft.com/office/officeart/2005/8/layout/hProcess3"/>
    <dgm:cxn modelId="{DBFA14A1-722A-45ED-BE22-634A5BF17152}" type="presParOf" srcId="{86CC888D-964D-44C4-8890-32BF472B220B}" destId="{494F9752-C0A9-4453-BCED-D5A7B8D5383C}" srcOrd="0" destOrd="0" presId="urn:microsoft.com/office/officeart/2005/8/layout/hProcess3"/>
    <dgm:cxn modelId="{B2B439E1-881A-4069-AACA-7E0A8B7CECB5}" type="presParOf" srcId="{86CC888D-964D-44C4-8890-32BF472B220B}" destId="{069C36E3-5B53-48F5-A1DE-02237FE58B53}" srcOrd="1" destOrd="0" presId="urn:microsoft.com/office/officeart/2005/8/layout/hProcess3"/>
    <dgm:cxn modelId="{14406DBA-6EB6-46F6-BAD7-96BC2F8336FE}" type="presParOf" srcId="{069C36E3-5B53-48F5-A1DE-02237FE58B53}" destId="{14784931-7C39-49D9-9968-C481EFD82C37}" srcOrd="0" destOrd="0" presId="urn:microsoft.com/office/officeart/2005/8/layout/hProcess3"/>
    <dgm:cxn modelId="{AACA32A4-F810-438B-BBE2-53161A993A6D}" type="presParOf" srcId="{069C36E3-5B53-48F5-A1DE-02237FE58B53}" destId="{FF77C2EA-0D53-4990-A127-77E3DE303CE2}" srcOrd="1" destOrd="0" presId="urn:microsoft.com/office/officeart/2005/8/layout/hProcess3"/>
    <dgm:cxn modelId="{6EE3EA85-829F-4BBC-9595-61F5F9537E02}" type="presParOf" srcId="{069C36E3-5B53-48F5-A1DE-02237FE58B53}" destId="{CB793A6B-1EC4-43D1-9BFA-7AB5991ABC0A}" srcOrd="2" destOrd="0" presId="urn:microsoft.com/office/officeart/2005/8/layout/hProcess3"/>
    <dgm:cxn modelId="{F9A3CA5B-5B6C-4EDE-82B5-2D0EA3CCDC36}" type="presParOf" srcId="{069C36E3-5B53-48F5-A1DE-02237FE58B53}" destId="{49C3CE58-9410-4853-82B3-9FAC8473F8D6}" srcOrd="3" destOrd="0" presId="urn:microsoft.com/office/officeart/2005/8/layout/hProcess3"/>
    <dgm:cxn modelId="{8256CE97-00D3-4D54-B01B-DCFF48D296E4}" type="presParOf" srcId="{86CC888D-964D-44C4-8890-32BF472B220B}" destId="{1B0AC785-ADEA-414D-98F9-3BA0CD8E6D16}" srcOrd="2" destOrd="0" presId="urn:microsoft.com/office/officeart/2005/8/layout/hProcess3"/>
    <dgm:cxn modelId="{5EE6AE46-FDDC-495B-B2D4-54A540303307}" type="presParOf" srcId="{86CC888D-964D-44C4-8890-32BF472B220B}" destId="{EF0510E1-6E52-42F5-BC24-76D68E0AA99B}" srcOrd="3" destOrd="0" presId="urn:microsoft.com/office/officeart/2005/8/layout/hProcess3"/>
    <dgm:cxn modelId="{563C52BE-DB8F-4DE9-9E3C-BF2D27E263C2}" type="presParOf" srcId="{86CC888D-964D-44C4-8890-32BF472B220B}" destId="{F41C593B-404D-4AD0-9400-17D38163AB50}"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9A59598-F4EF-4D68-983A-BA979B4C8A61}" type="doc">
      <dgm:prSet loTypeId="urn:microsoft.com/office/officeart/2005/8/layout/hProcess3" loCatId="process" qsTypeId="urn:microsoft.com/office/officeart/2005/8/quickstyle/simple1" qsCatId="simple" csTypeId="urn:microsoft.com/office/officeart/2005/8/colors/accent1_2" csCatId="accent1" phldr="1"/>
      <dgm:spPr/>
    </dgm:pt>
    <dgm:pt modelId="{20965867-85F4-4179-A8FC-4E10D1A6EA92}">
      <dgm:prSet phldrT="[Tekst]"/>
      <dgm:spPr/>
      <dgm:t>
        <a:bodyPr/>
        <a:lstStyle/>
        <a:p>
          <a:pPr algn="ctr"/>
          <a:r>
            <a:rPr lang="en-GB" dirty="0" smtClean="0">
              <a:solidFill>
                <a:schemeClr val="tx1"/>
              </a:solidFill>
            </a:rPr>
            <a:t>Go to </a:t>
          </a:r>
          <a:r>
            <a:rPr lang="en-GB" dirty="0" smtClean="0">
              <a:solidFill>
                <a:schemeClr val="tx1"/>
              </a:solidFill>
              <a:hlinkClick xmlns:r="http://schemas.openxmlformats.org/officeDocument/2006/relationships" r:id="rId1" action="ppaction://hlinksldjump"/>
            </a:rPr>
            <a:t>Sources </a:t>
          </a:r>
          <a:r>
            <a:rPr lang="en-GB" dirty="0" smtClean="0">
              <a:solidFill>
                <a:schemeClr val="tx1"/>
              </a:solidFill>
            </a:rPr>
            <a:t>and click on ‘How to Make a Wind</a:t>
          </a:r>
        </a:p>
        <a:p>
          <a:pPr algn="ctr"/>
          <a:r>
            <a:rPr lang="en-GB" dirty="0" smtClean="0">
              <a:solidFill>
                <a:schemeClr val="tx1"/>
              </a:solidFill>
            </a:rPr>
            <a:t>Mill’. Follow the instructions of your teacher and</a:t>
          </a:r>
        </a:p>
        <a:p>
          <a:pPr algn="ctr"/>
          <a:r>
            <a:rPr lang="en-GB" dirty="0" smtClean="0">
              <a:solidFill>
                <a:schemeClr val="tx1"/>
              </a:solidFill>
            </a:rPr>
            <a:t>construct a real miniature wind mill.</a:t>
          </a:r>
          <a:endParaRPr lang="en-GB" dirty="0">
            <a:solidFill>
              <a:schemeClr val="tx1"/>
            </a:solidFill>
          </a:endParaRPr>
        </a:p>
      </dgm:t>
    </dgm:pt>
    <dgm:pt modelId="{0B7488AE-6F8E-4D66-AEC1-B08D355E1EF3}" type="parTrans" cxnId="{A09E6BC3-0D48-4AB7-A101-B3CEE235A843}">
      <dgm:prSet/>
      <dgm:spPr/>
      <dgm:t>
        <a:bodyPr/>
        <a:lstStyle/>
        <a:p>
          <a:pPr algn="ctr"/>
          <a:endParaRPr lang="en-GB"/>
        </a:p>
      </dgm:t>
    </dgm:pt>
    <dgm:pt modelId="{B593ED85-B1FE-4AD2-B727-344DA0816596}" type="sibTrans" cxnId="{A09E6BC3-0D48-4AB7-A101-B3CEE235A843}">
      <dgm:prSet/>
      <dgm:spPr/>
      <dgm:t>
        <a:bodyPr/>
        <a:lstStyle/>
        <a:p>
          <a:pPr algn="ctr"/>
          <a:endParaRPr lang="en-GB"/>
        </a:p>
      </dgm:t>
    </dgm:pt>
    <dgm:pt modelId="{618AB3F3-D240-4190-8AC4-F2C85E19ED5D}" type="pres">
      <dgm:prSet presAssocID="{29A59598-F4EF-4D68-983A-BA979B4C8A61}" presName="Name0" presStyleCnt="0">
        <dgm:presLayoutVars>
          <dgm:dir/>
          <dgm:animLvl val="lvl"/>
          <dgm:resizeHandles val="exact"/>
        </dgm:presLayoutVars>
      </dgm:prSet>
      <dgm:spPr/>
    </dgm:pt>
    <dgm:pt modelId="{0C74F15B-362B-4974-B0FD-0DB0199ADD95}" type="pres">
      <dgm:prSet presAssocID="{29A59598-F4EF-4D68-983A-BA979B4C8A61}" presName="dummy" presStyleCnt="0"/>
      <dgm:spPr/>
    </dgm:pt>
    <dgm:pt modelId="{86CC888D-964D-44C4-8890-32BF472B220B}" type="pres">
      <dgm:prSet presAssocID="{29A59598-F4EF-4D68-983A-BA979B4C8A61}" presName="linH" presStyleCnt="0"/>
      <dgm:spPr/>
    </dgm:pt>
    <dgm:pt modelId="{494F9752-C0A9-4453-BCED-D5A7B8D5383C}" type="pres">
      <dgm:prSet presAssocID="{29A59598-F4EF-4D68-983A-BA979B4C8A61}" presName="padding1" presStyleCnt="0"/>
      <dgm:spPr/>
    </dgm:pt>
    <dgm:pt modelId="{069C36E3-5B53-48F5-A1DE-02237FE58B53}" type="pres">
      <dgm:prSet presAssocID="{20965867-85F4-4179-A8FC-4E10D1A6EA92}" presName="linV" presStyleCnt="0"/>
      <dgm:spPr/>
    </dgm:pt>
    <dgm:pt modelId="{14784931-7C39-49D9-9968-C481EFD82C37}" type="pres">
      <dgm:prSet presAssocID="{20965867-85F4-4179-A8FC-4E10D1A6EA92}" presName="spVertical1" presStyleCnt="0"/>
      <dgm:spPr/>
    </dgm:pt>
    <dgm:pt modelId="{FF77C2EA-0D53-4990-A127-77E3DE303CE2}" type="pres">
      <dgm:prSet presAssocID="{20965867-85F4-4179-A8FC-4E10D1A6EA92}" presName="parTx" presStyleLbl="revTx" presStyleIdx="0" presStyleCnt="1" custLinFactNeighborX="-1738" custLinFactNeighborY="44194">
        <dgm:presLayoutVars>
          <dgm:chMax val="0"/>
          <dgm:chPref val="0"/>
          <dgm:bulletEnabled val="1"/>
        </dgm:presLayoutVars>
      </dgm:prSet>
      <dgm:spPr/>
      <dgm:t>
        <a:bodyPr/>
        <a:lstStyle/>
        <a:p>
          <a:endParaRPr lang="en-GB"/>
        </a:p>
      </dgm:t>
    </dgm:pt>
    <dgm:pt modelId="{CB793A6B-1EC4-43D1-9BFA-7AB5991ABC0A}" type="pres">
      <dgm:prSet presAssocID="{20965867-85F4-4179-A8FC-4E10D1A6EA92}" presName="spVertical2" presStyleCnt="0"/>
      <dgm:spPr/>
    </dgm:pt>
    <dgm:pt modelId="{49C3CE58-9410-4853-82B3-9FAC8473F8D6}" type="pres">
      <dgm:prSet presAssocID="{20965867-85F4-4179-A8FC-4E10D1A6EA92}" presName="spVertical3" presStyleCnt="0"/>
      <dgm:spPr/>
    </dgm:pt>
    <dgm:pt modelId="{1B0AC785-ADEA-414D-98F9-3BA0CD8E6D16}" type="pres">
      <dgm:prSet presAssocID="{29A59598-F4EF-4D68-983A-BA979B4C8A61}" presName="padding2" presStyleCnt="0"/>
      <dgm:spPr/>
    </dgm:pt>
    <dgm:pt modelId="{EF0510E1-6E52-42F5-BC24-76D68E0AA99B}" type="pres">
      <dgm:prSet presAssocID="{29A59598-F4EF-4D68-983A-BA979B4C8A61}" presName="negArrow" presStyleCnt="0"/>
      <dgm:spPr/>
    </dgm:pt>
    <dgm:pt modelId="{F41C593B-404D-4AD0-9400-17D38163AB50}" type="pres">
      <dgm:prSet presAssocID="{29A59598-F4EF-4D68-983A-BA979B4C8A61}" presName="backgroundArrow" presStyleLbl="node1" presStyleIdx="0" presStyleCnt="1" custScaleY="122986"/>
      <dgm:spPr>
        <a:solidFill>
          <a:srgbClr val="29ED1F"/>
        </a:solidFill>
      </dgm:spPr>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Lst>
  <dgm:cxnLst>
    <dgm:cxn modelId="{B0B01341-BC1E-4623-A54D-504485FAFA52}" type="presOf" srcId="{29A59598-F4EF-4D68-983A-BA979B4C8A61}" destId="{618AB3F3-D240-4190-8AC4-F2C85E19ED5D}" srcOrd="0" destOrd="0" presId="urn:microsoft.com/office/officeart/2005/8/layout/hProcess3"/>
    <dgm:cxn modelId="{924B853D-D939-41F0-8473-07A21839EF2A}" type="presOf" srcId="{20965867-85F4-4179-A8FC-4E10D1A6EA92}" destId="{FF77C2EA-0D53-4990-A127-77E3DE303CE2}" srcOrd="0" destOrd="0" presId="urn:microsoft.com/office/officeart/2005/8/layout/hProcess3"/>
    <dgm:cxn modelId="{A09E6BC3-0D48-4AB7-A101-B3CEE235A843}" srcId="{29A59598-F4EF-4D68-983A-BA979B4C8A61}" destId="{20965867-85F4-4179-A8FC-4E10D1A6EA92}" srcOrd="0" destOrd="0" parTransId="{0B7488AE-6F8E-4D66-AEC1-B08D355E1EF3}" sibTransId="{B593ED85-B1FE-4AD2-B727-344DA0816596}"/>
    <dgm:cxn modelId="{0A6D8D6C-207F-426E-A81C-CB8913718DFE}" type="presParOf" srcId="{618AB3F3-D240-4190-8AC4-F2C85E19ED5D}" destId="{0C74F15B-362B-4974-B0FD-0DB0199ADD95}" srcOrd="0" destOrd="0" presId="urn:microsoft.com/office/officeart/2005/8/layout/hProcess3"/>
    <dgm:cxn modelId="{35470D10-7D43-4CAA-BC9A-BCE470E6430A}" type="presParOf" srcId="{618AB3F3-D240-4190-8AC4-F2C85E19ED5D}" destId="{86CC888D-964D-44C4-8890-32BF472B220B}" srcOrd="1" destOrd="0" presId="urn:microsoft.com/office/officeart/2005/8/layout/hProcess3"/>
    <dgm:cxn modelId="{DFBD17F6-DA7B-4F9E-92AB-0B5A966D53BB}" type="presParOf" srcId="{86CC888D-964D-44C4-8890-32BF472B220B}" destId="{494F9752-C0A9-4453-BCED-D5A7B8D5383C}" srcOrd="0" destOrd="0" presId="urn:microsoft.com/office/officeart/2005/8/layout/hProcess3"/>
    <dgm:cxn modelId="{894DC6C1-ED84-4DB5-862B-CB1633213405}" type="presParOf" srcId="{86CC888D-964D-44C4-8890-32BF472B220B}" destId="{069C36E3-5B53-48F5-A1DE-02237FE58B53}" srcOrd="1" destOrd="0" presId="urn:microsoft.com/office/officeart/2005/8/layout/hProcess3"/>
    <dgm:cxn modelId="{2F19A9D7-3C94-484B-87ED-35908015C18E}" type="presParOf" srcId="{069C36E3-5B53-48F5-A1DE-02237FE58B53}" destId="{14784931-7C39-49D9-9968-C481EFD82C37}" srcOrd="0" destOrd="0" presId="urn:microsoft.com/office/officeart/2005/8/layout/hProcess3"/>
    <dgm:cxn modelId="{629A0B71-2FEA-46B1-B98B-3CD7723C3A67}" type="presParOf" srcId="{069C36E3-5B53-48F5-A1DE-02237FE58B53}" destId="{FF77C2EA-0D53-4990-A127-77E3DE303CE2}" srcOrd="1" destOrd="0" presId="urn:microsoft.com/office/officeart/2005/8/layout/hProcess3"/>
    <dgm:cxn modelId="{C0A60DC9-ADE2-4F89-812B-3B3964CC3E30}" type="presParOf" srcId="{069C36E3-5B53-48F5-A1DE-02237FE58B53}" destId="{CB793A6B-1EC4-43D1-9BFA-7AB5991ABC0A}" srcOrd="2" destOrd="0" presId="urn:microsoft.com/office/officeart/2005/8/layout/hProcess3"/>
    <dgm:cxn modelId="{947794F0-BA88-4C3A-B89C-0F30EF767A5B}" type="presParOf" srcId="{069C36E3-5B53-48F5-A1DE-02237FE58B53}" destId="{49C3CE58-9410-4853-82B3-9FAC8473F8D6}" srcOrd="3" destOrd="0" presId="urn:microsoft.com/office/officeart/2005/8/layout/hProcess3"/>
    <dgm:cxn modelId="{73921E2A-A7B1-45D4-9D58-40994316AEEC}" type="presParOf" srcId="{86CC888D-964D-44C4-8890-32BF472B220B}" destId="{1B0AC785-ADEA-414D-98F9-3BA0CD8E6D16}" srcOrd="2" destOrd="0" presId="urn:microsoft.com/office/officeart/2005/8/layout/hProcess3"/>
    <dgm:cxn modelId="{146AD76B-EC2F-4E61-A9D0-1E37648D023A}" type="presParOf" srcId="{86CC888D-964D-44C4-8890-32BF472B220B}" destId="{EF0510E1-6E52-42F5-BC24-76D68E0AA99B}" srcOrd="3" destOrd="0" presId="urn:microsoft.com/office/officeart/2005/8/layout/hProcess3"/>
    <dgm:cxn modelId="{1CAC693B-26F4-4A59-8005-A06DE451034F}" type="presParOf" srcId="{86CC888D-964D-44C4-8890-32BF472B220B}" destId="{F41C593B-404D-4AD0-9400-17D38163AB50}"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9A59598-F4EF-4D68-983A-BA979B4C8A61}" type="doc">
      <dgm:prSet loTypeId="urn:microsoft.com/office/officeart/2005/8/layout/hProcess3" loCatId="process" qsTypeId="urn:microsoft.com/office/officeart/2005/8/quickstyle/simple1" qsCatId="simple" csTypeId="urn:microsoft.com/office/officeart/2005/8/colors/accent1_2" csCatId="accent1" phldr="1"/>
      <dgm:spPr/>
    </dgm:pt>
    <dgm:pt modelId="{20965867-85F4-4179-A8FC-4E10D1A6EA92}">
      <dgm:prSet phldrT="[Tekst]"/>
      <dgm:spPr/>
      <dgm:t>
        <a:bodyPr/>
        <a:lstStyle/>
        <a:p>
          <a:pPr algn="ctr"/>
          <a:r>
            <a:rPr lang="en-GB" dirty="0" smtClean="0">
              <a:solidFill>
                <a:schemeClr val="tx1"/>
              </a:solidFill>
            </a:rPr>
            <a:t>Get ready to show your final product and to explain how it works while giving a PowerPoint presentation. Go to </a:t>
          </a:r>
          <a:r>
            <a:rPr lang="en-GB" dirty="0" smtClean="0">
              <a:solidFill>
                <a:schemeClr val="tx1"/>
              </a:solidFill>
              <a:hlinkClick xmlns:r="http://schemas.openxmlformats.org/officeDocument/2006/relationships" r:id="rId1" action="ppaction://hlinksldjump"/>
            </a:rPr>
            <a:t>Sources </a:t>
          </a:r>
          <a:r>
            <a:rPr lang="en-GB" dirty="0" smtClean="0">
              <a:solidFill>
                <a:schemeClr val="tx1"/>
              </a:solidFill>
            </a:rPr>
            <a:t>and click on ‘How to make a Presentation’ to learn how to make it successful. Present your project. Listen to the presentations of your classmates.</a:t>
          </a:r>
          <a:endParaRPr lang="en-GB" dirty="0">
            <a:solidFill>
              <a:schemeClr val="tx1"/>
            </a:solidFill>
          </a:endParaRPr>
        </a:p>
      </dgm:t>
    </dgm:pt>
    <dgm:pt modelId="{0B7488AE-6F8E-4D66-AEC1-B08D355E1EF3}" type="parTrans" cxnId="{A09E6BC3-0D48-4AB7-A101-B3CEE235A843}">
      <dgm:prSet/>
      <dgm:spPr/>
      <dgm:t>
        <a:bodyPr/>
        <a:lstStyle/>
        <a:p>
          <a:pPr algn="ctr"/>
          <a:endParaRPr lang="en-GB"/>
        </a:p>
      </dgm:t>
    </dgm:pt>
    <dgm:pt modelId="{B593ED85-B1FE-4AD2-B727-344DA0816596}" type="sibTrans" cxnId="{A09E6BC3-0D48-4AB7-A101-B3CEE235A843}">
      <dgm:prSet/>
      <dgm:spPr/>
      <dgm:t>
        <a:bodyPr/>
        <a:lstStyle/>
        <a:p>
          <a:pPr algn="ctr"/>
          <a:endParaRPr lang="en-GB"/>
        </a:p>
      </dgm:t>
    </dgm:pt>
    <dgm:pt modelId="{618AB3F3-D240-4190-8AC4-F2C85E19ED5D}" type="pres">
      <dgm:prSet presAssocID="{29A59598-F4EF-4D68-983A-BA979B4C8A61}" presName="Name0" presStyleCnt="0">
        <dgm:presLayoutVars>
          <dgm:dir/>
          <dgm:animLvl val="lvl"/>
          <dgm:resizeHandles val="exact"/>
        </dgm:presLayoutVars>
      </dgm:prSet>
      <dgm:spPr/>
    </dgm:pt>
    <dgm:pt modelId="{0C74F15B-362B-4974-B0FD-0DB0199ADD95}" type="pres">
      <dgm:prSet presAssocID="{29A59598-F4EF-4D68-983A-BA979B4C8A61}" presName="dummy" presStyleCnt="0"/>
      <dgm:spPr/>
    </dgm:pt>
    <dgm:pt modelId="{86CC888D-964D-44C4-8890-32BF472B220B}" type="pres">
      <dgm:prSet presAssocID="{29A59598-F4EF-4D68-983A-BA979B4C8A61}" presName="linH" presStyleCnt="0"/>
      <dgm:spPr/>
    </dgm:pt>
    <dgm:pt modelId="{494F9752-C0A9-4453-BCED-D5A7B8D5383C}" type="pres">
      <dgm:prSet presAssocID="{29A59598-F4EF-4D68-983A-BA979B4C8A61}" presName="padding1" presStyleCnt="0"/>
      <dgm:spPr/>
    </dgm:pt>
    <dgm:pt modelId="{069C36E3-5B53-48F5-A1DE-02237FE58B53}" type="pres">
      <dgm:prSet presAssocID="{20965867-85F4-4179-A8FC-4E10D1A6EA92}" presName="linV" presStyleCnt="0"/>
      <dgm:spPr/>
    </dgm:pt>
    <dgm:pt modelId="{14784931-7C39-49D9-9968-C481EFD82C37}" type="pres">
      <dgm:prSet presAssocID="{20965867-85F4-4179-A8FC-4E10D1A6EA92}" presName="spVertical1" presStyleCnt="0"/>
      <dgm:spPr/>
    </dgm:pt>
    <dgm:pt modelId="{FF77C2EA-0D53-4990-A127-77E3DE303CE2}" type="pres">
      <dgm:prSet presAssocID="{20965867-85F4-4179-A8FC-4E10D1A6EA92}" presName="parTx" presStyleLbl="revTx" presStyleIdx="0" presStyleCnt="1" custLinFactNeighborX="-1738" custLinFactNeighborY="44194">
        <dgm:presLayoutVars>
          <dgm:chMax val="0"/>
          <dgm:chPref val="0"/>
          <dgm:bulletEnabled val="1"/>
        </dgm:presLayoutVars>
      </dgm:prSet>
      <dgm:spPr/>
      <dgm:t>
        <a:bodyPr/>
        <a:lstStyle/>
        <a:p>
          <a:endParaRPr lang="en-GB"/>
        </a:p>
      </dgm:t>
    </dgm:pt>
    <dgm:pt modelId="{CB793A6B-1EC4-43D1-9BFA-7AB5991ABC0A}" type="pres">
      <dgm:prSet presAssocID="{20965867-85F4-4179-A8FC-4E10D1A6EA92}" presName="spVertical2" presStyleCnt="0"/>
      <dgm:spPr/>
    </dgm:pt>
    <dgm:pt modelId="{49C3CE58-9410-4853-82B3-9FAC8473F8D6}" type="pres">
      <dgm:prSet presAssocID="{20965867-85F4-4179-A8FC-4E10D1A6EA92}" presName="spVertical3" presStyleCnt="0"/>
      <dgm:spPr/>
    </dgm:pt>
    <dgm:pt modelId="{1B0AC785-ADEA-414D-98F9-3BA0CD8E6D16}" type="pres">
      <dgm:prSet presAssocID="{29A59598-F4EF-4D68-983A-BA979B4C8A61}" presName="padding2" presStyleCnt="0"/>
      <dgm:spPr/>
    </dgm:pt>
    <dgm:pt modelId="{EF0510E1-6E52-42F5-BC24-76D68E0AA99B}" type="pres">
      <dgm:prSet presAssocID="{29A59598-F4EF-4D68-983A-BA979B4C8A61}" presName="negArrow" presStyleCnt="0"/>
      <dgm:spPr/>
    </dgm:pt>
    <dgm:pt modelId="{F41C593B-404D-4AD0-9400-17D38163AB50}" type="pres">
      <dgm:prSet presAssocID="{29A59598-F4EF-4D68-983A-BA979B4C8A61}" presName="backgroundArrow" presStyleLbl="node1" presStyleIdx="0" presStyleCnt="1" custScaleY="122986"/>
      <dgm:spPr>
        <a:solidFill>
          <a:srgbClr val="29ED1F"/>
        </a:solidFill>
      </dgm:spPr>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Lst>
  <dgm:cxnLst>
    <dgm:cxn modelId="{F88EF23C-C0F0-44FD-A0E1-A756453268FA}" type="presOf" srcId="{29A59598-F4EF-4D68-983A-BA979B4C8A61}" destId="{618AB3F3-D240-4190-8AC4-F2C85E19ED5D}" srcOrd="0" destOrd="0" presId="urn:microsoft.com/office/officeart/2005/8/layout/hProcess3"/>
    <dgm:cxn modelId="{A09E6BC3-0D48-4AB7-A101-B3CEE235A843}" srcId="{29A59598-F4EF-4D68-983A-BA979B4C8A61}" destId="{20965867-85F4-4179-A8FC-4E10D1A6EA92}" srcOrd="0" destOrd="0" parTransId="{0B7488AE-6F8E-4D66-AEC1-B08D355E1EF3}" sibTransId="{B593ED85-B1FE-4AD2-B727-344DA0816596}"/>
    <dgm:cxn modelId="{B74C3C47-EDAB-4F14-BFEB-715703440154}" type="presOf" srcId="{20965867-85F4-4179-A8FC-4E10D1A6EA92}" destId="{FF77C2EA-0D53-4990-A127-77E3DE303CE2}" srcOrd="0" destOrd="0" presId="urn:microsoft.com/office/officeart/2005/8/layout/hProcess3"/>
    <dgm:cxn modelId="{DCD6CEBE-4FB9-4919-BA68-51DCF63D2352}" type="presParOf" srcId="{618AB3F3-D240-4190-8AC4-F2C85E19ED5D}" destId="{0C74F15B-362B-4974-B0FD-0DB0199ADD95}" srcOrd="0" destOrd="0" presId="urn:microsoft.com/office/officeart/2005/8/layout/hProcess3"/>
    <dgm:cxn modelId="{04385C44-E898-4477-9C8D-DFF2FC151E6C}" type="presParOf" srcId="{618AB3F3-D240-4190-8AC4-F2C85E19ED5D}" destId="{86CC888D-964D-44C4-8890-32BF472B220B}" srcOrd="1" destOrd="0" presId="urn:microsoft.com/office/officeart/2005/8/layout/hProcess3"/>
    <dgm:cxn modelId="{391FBB27-A556-44C4-969D-C7E0DBC951C3}" type="presParOf" srcId="{86CC888D-964D-44C4-8890-32BF472B220B}" destId="{494F9752-C0A9-4453-BCED-D5A7B8D5383C}" srcOrd="0" destOrd="0" presId="urn:microsoft.com/office/officeart/2005/8/layout/hProcess3"/>
    <dgm:cxn modelId="{FA9958EA-9381-4669-B093-1BFC2EBED33E}" type="presParOf" srcId="{86CC888D-964D-44C4-8890-32BF472B220B}" destId="{069C36E3-5B53-48F5-A1DE-02237FE58B53}" srcOrd="1" destOrd="0" presId="urn:microsoft.com/office/officeart/2005/8/layout/hProcess3"/>
    <dgm:cxn modelId="{FFA7D905-03C5-4290-B1E3-69FEF8574E7E}" type="presParOf" srcId="{069C36E3-5B53-48F5-A1DE-02237FE58B53}" destId="{14784931-7C39-49D9-9968-C481EFD82C37}" srcOrd="0" destOrd="0" presId="urn:microsoft.com/office/officeart/2005/8/layout/hProcess3"/>
    <dgm:cxn modelId="{C383CA4A-6530-4DF7-8CB0-E76A245E5067}" type="presParOf" srcId="{069C36E3-5B53-48F5-A1DE-02237FE58B53}" destId="{FF77C2EA-0D53-4990-A127-77E3DE303CE2}" srcOrd="1" destOrd="0" presId="urn:microsoft.com/office/officeart/2005/8/layout/hProcess3"/>
    <dgm:cxn modelId="{93DDC0B1-379A-49A7-AFC4-B30A8194607A}" type="presParOf" srcId="{069C36E3-5B53-48F5-A1DE-02237FE58B53}" destId="{CB793A6B-1EC4-43D1-9BFA-7AB5991ABC0A}" srcOrd="2" destOrd="0" presId="urn:microsoft.com/office/officeart/2005/8/layout/hProcess3"/>
    <dgm:cxn modelId="{3F64E8C0-61DD-422C-B389-D995312205C8}" type="presParOf" srcId="{069C36E3-5B53-48F5-A1DE-02237FE58B53}" destId="{49C3CE58-9410-4853-82B3-9FAC8473F8D6}" srcOrd="3" destOrd="0" presId="urn:microsoft.com/office/officeart/2005/8/layout/hProcess3"/>
    <dgm:cxn modelId="{BD005161-C0B3-4292-B3FE-6C7D4A3D43EE}" type="presParOf" srcId="{86CC888D-964D-44C4-8890-32BF472B220B}" destId="{1B0AC785-ADEA-414D-98F9-3BA0CD8E6D16}" srcOrd="2" destOrd="0" presId="urn:microsoft.com/office/officeart/2005/8/layout/hProcess3"/>
    <dgm:cxn modelId="{1C56EB90-24F2-4305-ABE2-A7A34E08AE6A}" type="presParOf" srcId="{86CC888D-964D-44C4-8890-32BF472B220B}" destId="{EF0510E1-6E52-42F5-BC24-76D68E0AA99B}" srcOrd="3" destOrd="0" presId="urn:microsoft.com/office/officeart/2005/8/layout/hProcess3"/>
    <dgm:cxn modelId="{6CFAD48A-ED2F-4968-A92E-89CD0D8FC0A0}" type="presParOf" srcId="{86CC888D-964D-44C4-8890-32BF472B220B}" destId="{F41C593B-404D-4AD0-9400-17D38163AB50}" srcOrd="4" destOrd="0" presId="urn:microsoft.com/office/officeart/2005/8/layout/h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7A7AD9-9530-440D-B753-A8836825B49A}">
      <dsp:nvSpPr>
        <dsp:cNvPr id="0" name=""/>
        <dsp:cNvSpPr/>
      </dsp:nvSpPr>
      <dsp:spPr>
        <a:xfrm>
          <a:off x="1592" y="813518"/>
          <a:ext cx="2110542" cy="2110542"/>
        </a:xfrm>
        <a:prstGeom prst="ellipse">
          <a:avLst/>
        </a:prstGeom>
        <a:solidFill>
          <a:schemeClr val="accent4">
            <a:hueOff val="0"/>
            <a:satOff val="0"/>
            <a:lumOff val="0"/>
            <a:alphaOff val="0"/>
          </a:schemeClr>
        </a:solidFill>
        <a:ln>
          <a:solidFill>
            <a:schemeClr val="bg1">
              <a:lumMod val="50000"/>
            </a:schemeClr>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noProof="0" dirty="0" smtClean="0">
              <a:latin typeface="Agency FB" pitchFamily="34" charset="0"/>
              <a:cs typeface="Aharoni" pitchFamily="2" charset="-79"/>
            </a:rPr>
            <a:t>Design and construct a miniature windmill</a:t>
          </a:r>
          <a:endParaRPr lang="en-US" sz="2400" kern="1200" noProof="0" dirty="0">
            <a:latin typeface="Agency FB" pitchFamily="34" charset="0"/>
            <a:cs typeface="Aharoni" pitchFamily="2" charset="-79"/>
          </a:endParaRPr>
        </a:p>
      </dsp:txBody>
      <dsp:txXfrm>
        <a:off x="310674" y="1122600"/>
        <a:ext cx="1492378" cy="1492378"/>
      </dsp:txXfrm>
    </dsp:sp>
    <dsp:sp modelId="{7041D79E-DE31-408C-85BB-2ECF7F049878}">
      <dsp:nvSpPr>
        <dsp:cNvPr id="0" name=""/>
        <dsp:cNvSpPr/>
      </dsp:nvSpPr>
      <dsp:spPr>
        <a:xfrm>
          <a:off x="2283510" y="1256732"/>
          <a:ext cx="1224114" cy="1224114"/>
        </a:xfrm>
        <a:prstGeom prst="mathPlus">
          <a:avLst/>
        </a:prstGeom>
        <a:solidFill>
          <a:schemeClr val="accent4">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GB" sz="2000" kern="1200"/>
        </a:p>
      </dsp:txBody>
      <dsp:txXfrm>
        <a:off x="2445766" y="1724833"/>
        <a:ext cx="899602" cy="287912"/>
      </dsp:txXfrm>
    </dsp:sp>
    <dsp:sp modelId="{B758D1A8-6C3B-4D91-9F3C-611527275018}">
      <dsp:nvSpPr>
        <dsp:cNvPr id="0" name=""/>
        <dsp:cNvSpPr/>
      </dsp:nvSpPr>
      <dsp:spPr>
        <a:xfrm>
          <a:off x="3679000" y="813518"/>
          <a:ext cx="2110542" cy="2110542"/>
        </a:xfrm>
        <a:prstGeom prst="ellipse">
          <a:avLst/>
        </a:prstGeom>
        <a:solidFill>
          <a:schemeClr val="accent4">
            <a:hueOff val="-2232385"/>
            <a:satOff val="13449"/>
            <a:lumOff val="1078"/>
            <a:alphaOff val="0"/>
          </a:schemeClr>
        </a:solidFill>
        <a:ln>
          <a:solidFill>
            <a:schemeClr val="bg1">
              <a:lumMod val="50000"/>
            </a:schemeClr>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GB" sz="2400" kern="1200" noProof="0" dirty="0" smtClean="0">
              <a:latin typeface="Agency FB" pitchFamily="34" charset="0"/>
              <a:cs typeface="Aharoni" pitchFamily="2" charset="-79"/>
            </a:rPr>
            <a:t>Gain as much energy from it as possible</a:t>
          </a:r>
          <a:endParaRPr lang="en-GB" sz="2400" kern="1200" noProof="0" dirty="0">
            <a:latin typeface="Agency FB" pitchFamily="34" charset="0"/>
            <a:cs typeface="Aharoni" pitchFamily="2" charset="-79"/>
          </a:endParaRPr>
        </a:p>
      </dsp:txBody>
      <dsp:txXfrm>
        <a:off x="3988082" y="1122600"/>
        <a:ext cx="1492378" cy="1492378"/>
      </dsp:txXfrm>
    </dsp:sp>
    <dsp:sp modelId="{8365E5FE-872D-4D4F-953B-B2EDB4B28945}">
      <dsp:nvSpPr>
        <dsp:cNvPr id="0" name=""/>
        <dsp:cNvSpPr/>
      </dsp:nvSpPr>
      <dsp:spPr>
        <a:xfrm>
          <a:off x="5960919" y="1256732"/>
          <a:ext cx="1224114" cy="1224114"/>
        </a:xfrm>
        <a:prstGeom prst="mathEqual">
          <a:avLst/>
        </a:prstGeom>
        <a:solidFill>
          <a:schemeClr val="accent4">
            <a:hueOff val="-4464770"/>
            <a:satOff val="26899"/>
            <a:lumOff val="2156"/>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66950">
            <a:lnSpc>
              <a:spcPct val="90000"/>
            </a:lnSpc>
            <a:spcBef>
              <a:spcPct val="0"/>
            </a:spcBef>
            <a:spcAft>
              <a:spcPct val="35000"/>
            </a:spcAft>
          </a:pPr>
          <a:endParaRPr lang="en-GB" sz="5100" kern="1200"/>
        </a:p>
      </dsp:txBody>
      <dsp:txXfrm>
        <a:off x="6123175" y="1508899"/>
        <a:ext cx="899602" cy="719780"/>
      </dsp:txXfrm>
    </dsp:sp>
    <dsp:sp modelId="{B7197E12-4E2D-4CF4-BF42-FDAF90F12B35}">
      <dsp:nvSpPr>
        <dsp:cNvPr id="0" name=""/>
        <dsp:cNvSpPr/>
      </dsp:nvSpPr>
      <dsp:spPr>
        <a:xfrm>
          <a:off x="7356409" y="813518"/>
          <a:ext cx="2110542" cy="2110542"/>
        </a:xfrm>
        <a:prstGeom prst="ellipse">
          <a:avLst/>
        </a:prstGeom>
        <a:solidFill>
          <a:schemeClr val="accent4">
            <a:hueOff val="-4464770"/>
            <a:satOff val="26899"/>
            <a:lumOff val="2156"/>
            <a:alphaOff val="0"/>
          </a:schemeClr>
        </a:solidFill>
        <a:ln>
          <a:solidFill>
            <a:schemeClr val="bg1">
              <a:lumMod val="50000"/>
            </a:schemeClr>
          </a:solid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r>
            <a:rPr lang="nl-NL" sz="3600" kern="1200" dirty="0" smtClean="0">
              <a:latin typeface="Agency FB" pitchFamily="34" charset="0"/>
              <a:cs typeface="Aharoni" pitchFamily="2" charset="-79"/>
            </a:rPr>
            <a:t>Project Goal</a:t>
          </a:r>
          <a:endParaRPr lang="en-GB" sz="3600" kern="1200" dirty="0">
            <a:latin typeface="Agency FB" pitchFamily="34" charset="0"/>
            <a:cs typeface="Aharoni" pitchFamily="2" charset="-79"/>
          </a:endParaRPr>
        </a:p>
      </dsp:txBody>
      <dsp:txXfrm>
        <a:off x="7665491" y="1122600"/>
        <a:ext cx="1492378" cy="149237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1C593B-404D-4AD0-9400-17D38163AB50}">
      <dsp:nvSpPr>
        <dsp:cNvPr id="0" name=""/>
        <dsp:cNvSpPr/>
      </dsp:nvSpPr>
      <dsp:spPr>
        <a:xfrm>
          <a:off x="0" y="543797"/>
          <a:ext cx="6504384" cy="3032636"/>
        </a:xfrm>
        <a:prstGeom prst="rightArrow">
          <a:avLst/>
        </a:prstGeom>
        <a:solidFill>
          <a:srgbClr val="29ED1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77C2EA-0D53-4990-A127-77E3DE303CE2}">
      <dsp:nvSpPr>
        <dsp:cNvPr id="0" name=""/>
        <dsp:cNvSpPr/>
      </dsp:nvSpPr>
      <dsp:spPr>
        <a:xfrm>
          <a:off x="432047" y="1432695"/>
          <a:ext cx="5329275" cy="12329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2560" rIns="0" bIns="162560" numCol="1" spcCol="1270" anchor="ctr" anchorCtr="0">
          <a:noAutofit/>
        </a:bodyPr>
        <a:lstStyle/>
        <a:p>
          <a:pPr lvl="0" algn="ctr" defTabSz="711200">
            <a:lnSpc>
              <a:spcPct val="90000"/>
            </a:lnSpc>
            <a:spcBef>
              <a:spcPct val="0"/>
            </a:spcBef>
            <a:spcAft>
              <a:spcPct val="35000"/>
            </a:spcAft>
          </a:pPr>
          <a:r>
            <a:rPr lang="en-GB" sz="1600" kern="1200" dirty="0" smtClean="0">
              <a:solidFill>
                <a:schemeClr val="tx1"/>
              </a:solidFill>
            </a:rPr>
            <a:t>Each group gets feedback from the audience (your teachers and the other groups). This feedback would be the final feedback on your project, which means that you will find out whose wind mill has produced the largest amount of sustainable energy.</a:t>
          </a:r>
          <a:endParaRPr lang="en-GB" sz="1600" kern="1200" dirty="0">
            <a:solidFill>
              <a:schemeClr val="tx1"/>
            </a:solidFill>
          </a:endParaRPr>
        </a:p>
      </dsp:txBody>
      <dsp:txXfrm>
        <a:off x="432047" y="1432695"/>
        <a:ext cx="5329275" cy="12329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CDCD0D-508A-459A-B541-A42CE9540DBE}">
      <dsp:nvSpPr>
        <dsp:cNvPr id="0" name=""/>
        <dsp:cNvSpPr/>
      </dsp:nvSpPr>
      <dsp:spPr>
        <a:xfrm>
          <a:off x="3734" y="178144"/>
          <a:ext cx="1632591" cy="979555"/>
        </a:xfrm>
        <a:prstGeom prst="roundRect">
          <a:avLst>
            <a:gd name="adj" fmla="val 10000"/>
          </a:avLst>
        </a:prstGeom>
        <a:solidFill>
          <a:schemeClr val="dk2">
            <a:hueOff val="0"/>
            <a:satOff val="0"/>
            <a:lumOff val="0"/>
            <a:alphaOff val="0"/>
          </a:schemeClr>
        </a:solidFill>
        <a:ln>
          <a:solidFill>
            <a:schemeClr val="accent6">
              <a:lumMod val="75000"/>
            </a:schemeClr>
          </a:solid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sp3d extrusionH="28000" prstMaterial="matte"/>
        </a:bodyPr>
        <a:lstStyle/>
        <a:p>
          <a:pPr lvl="0" algn="ctr" defTabSz="755650">
            <a:lnSpc>
              <a:spcPct val="90000"/>
            </a:lnSpc>
            <a:spcBef>
              <a:spcPct val="0"/>
            </a:spcBef>
            <a:spcAft>
              <a:spcPct val="35000"/>
            </a:spcAft>
          </a:pPr>
          <a:r>
            <a:rPr lang="nl-NL" sz="1700" kern="1200" dirty="0" smtClean="0"/>
            <a:t>ORIENTATION</a:t>
          </a:r>
          <a:endParaRPr lang="en-GB" sz="1700" kern="1200" dirty="0"/>
        </a:p>
      </dsp:txBody>
      <dsp:txXfrm>
        <a:off x="32424" y="206834"/>
        <a:ext cx="1575211" cy="922175"/>
      </dsp:txXfrm>
    </dsp:sp>
    <dsp:sp modelId="{E4CF92AE-9545-47FB-BE51-31B0CB90A30B}">
      <dsp:nvSpPr>
        <dsp:cNvPr id="0" name=""/>
        <dsp:cNvSpPr/>
      </dsp:nvSpPr>
      <dsp:spPr>
        <a:xfrm>
          <a:off x="1779993" y="465480"/>
          <a:ext cx="346109" cy="404882"/>
        </a:xfrm>
        <a:prstGeom prst="rightArrow">
          <a:avLst>
            <a:gd name="adj1" fmla="val 60000"/>
            <a:gd name="adj2" fmla="val 50000"/>
          </a:avLst>
        </a:prstGeom>
        <a:solidFill>
          <a:schemeClr val="dk2">
            <a:tint val="6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GB" sz="1400" kern="1200"/>
        </a:p>
      </dsp:txBody>
      <dsp:txXfrm>
        <a:off x="1779993" y="546456"/>
        <a:ext cx="242276" cy="242930"/>
      </dsp:txXfrm>
    </dsp:sp>
    <dsp:sp modelId="{E42D8A25-408B-4BAA-B78C-9BBA96987DFB}">
      <dsp:nvSpPr>
        <dsp:cNvPr id="0" name=""/>
        <dsp:cNvSpPr/>
      </dsp:nvSpPr>
      <dsp:spPr>
        <a:xfrm>
          <a:off x="2289362" y="178144"/>
          <a:ext cx="1632591" cy="979555"/>
        </a:xfrm>
        <a:prstGeom prst="roundRect">
          <a:avLst>
            <a:gd name="adj" fmla="val 10000"/>
          </a:avLst>
        </a:prstGeom>
        <a:solidFill>
          <a:schemeClr val="dk2">
            <a:hueOff val="0"/>
            <a:satOff val="0"/>
            <a:lumOff val="0"/>
            <a:alphaOff val="0"/>
          </a:schemeClr>
        </a:solidFill>
        <a:ln>
          <a:solidFill>
            <a:schemeClr val="accent6">
              <a:lumMod val="75000"/>
            </a:schemeClr>
          </a:solid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sp3d extrusionH="28000" prstMaterial="matte"/>
        </a:bodyPr>
        <a:lstStyle/>
        <a:p>
          <a:pPr lvl="0" algn="ctr" defTabSz="755650">
            <a:lnSpc>
              <a:spcPct val="90000"/>
            </a:lnSpc>
            <a:spcBef>
              <a:spcPct val="0"/>
            </a:spcBef>
            <a:spcAft>
              <a:spcPct val="35000"/>
            </a:spcAft>
          </a:pPr>
          <a:r>
            <a:rPr lang="nl-NL" sz="1700" kern="1200" dirty="0" smtClean="0"/>
            <a:t>DEFINITION</a:t>
          </a:r>
          <a:endParaRPr lang="en-GB" sz="1700" kern="1200" dirty="0"/>
        </a:p>
      </dsp:txBody>
      <dsp:txXfrm>
        <a:off x="2318052" y="206834"/>
        <a:ext cx="1575211" cy="922175"/>
      </dsp:txXfrm>
    </dsp:sp>
    <dsp:sp modelId="{602F028B-6462-4D01-AF71-269E99537675}">
      <dsp:nvSpPr>
        <dsp:cNvPr id="0" name=""/>
        <dsp:cNvSpPr/>
      </dsp:nvSpPr>
      <dsp:spPr>
        <a:xfrm>
          <a:off x="4065622" y="465480"/>
          <a:ext cx="346109" cy="404882"/>
        </a:xfrm>
        <a:prstGeom prst="rightArrow">
          <a:avLst>
            <a:gd name="adj1" fmla="val 60000"/>
            <a:gd name="adj2" fmla="val 50000"/>
          </a:avLst>
        </a:prstGeom>
        <a:solidFill>
          <a:schemeClr val="dk2">
            <a:tint val="6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GB" sz="1400" kern="1200"/>
        </a:p>
      </dsp:txBody>
      <dsp:txXfrm>
        <a:off x="4065622" y="546456"/>
        <a:ext cx="242276" cy="242930"/>
      </dsp:txXfrm>
    </dsp:sp>
    <dsp:sp modelId="{03524F36-2138-444F-8B3C-BCBAD23FE142}">
      <dsp:nvSpPr>
        <dsp:cNvPr id="0" name=""/>
        <dsp:cNvSpPr/>
      </dsp:nvSpPr>
      <dsp:spPr>
        <a:xfrm>
          <a:off x="4574990" y="178144"/>
          <a:ext cx="1632591" cy="979555"/>
        </a:xfrm>
        <a:prstGeom prst="roundRect">
          <a:avLst>
            <a:gd name="adj" fmla="val 10000"/>
          </a:avLst>
        </a:prstGeom>
        <a:solidFill>
          <a:schemeClr val="dk2">
            <a:hueOff val="0"/>
            <a:satOff val="0"/>
            <a:lumOff val="0"/>
            <a:alphaOff val="0"/>
          </a:schemeClr>
        </a:solidFill>
        <a:ln>
          <a:solidFill>
            <a:schemeClr val="accent6">
              <a:lumMod val="75000"/>
            </a:schemeClr>
          </a:solid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sp3d extrusionH="28000" prstMaterial="matte"/>
        </a:bodyPr>
        <a:lstStyle/>
        <a:p>
          <a:pPr lvl="0" algn="ctr" defTabSz="755650">
            <a:lnSpc>
              <a:spcPct val="90000"/>
            </a:lnSpc>
            <a:spcBef>
              <a:spcPct val="0"/>
            </a:spcBef>
            <a:spcAft>
              <a:spcPct val="35000"/>
            </a:spcAft>
          </a:pPr>
          <a:r>
            <a:rPr lang="nl-NL" sz="1700" kern="1200" dirty="0" smtClean="0"/>
            <a:t>DESIGNING</a:t>
          </a:r>
          <a:endParaRPr lang="en-GB" sz="1700" kern="1200" dirty="0"/>
        </a:p>
      </dsp:txBody>
      <dsp:txXfrm>
        <a:off x="4603680" y="206834"/>
        <a:ext cx="1575211" cy="922175"/>
      </dsp:txXfrm>
    </dsp:sp>
    <dsp:sp modelId="{430A72AC-0DB5-4E57-9B41-005AE43A734E}">
      <dsp:nvSpPr>
        <dsp:cNvPr id="0" name=""/>
        <dsp:cNvSpPr/>
      </dsp:nvSpPr>
      <dsp:spPr>
        <a:xfrm>
          <a:off x="6351250" y="465480"/>
          <a:ext cx="346109" cy="404882"/>
        </a:xfrm>
        <a:prstGeom prst="rightArrow">
          <a:avLst>
            <a:gd name="adj1" fmla="val 60000"/>
            <a:gd name="adj2" fmla="val 50000"/>
          </a:avLst>
        </a:prstGeom>
        <a:solidFill>
          <a:schemeClr val="dk2">
            <a:tint val="6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GB" sz="1400" kern="1200"/>
        </a:p>
      </dsp:txBody>
      <dsp:txXfrm>
        <a:off x="6351250" y="546456"/>
        <a:ext cx="242276" cy="242930"/>
      </dsp:txXfrm>
    </dsp:sp>
    <dsp:sp modelId="{B806F85A-4797-4A07-A351-BAA7195448E1}">
      <dsp:nvSpPr>
        <dsp:cNvPr id="0" name=""/>
        <dsp:cNvSpPr/>
      </dsp:nvSpPr>
      <dsp:spPr>
        <a:xfrm>
          <a:off x="6860619" y="178144"/>
          <a:ext cx="1632591" cy="979555"/>
        </a:xfrm>
        <a:prstGeom prst="roundRect">
          <a:avLst>
            <a:gd name="adj" fmla="val 10000"/>
          </a:avLst>
        </a:prstGeom>
        <a:solidFill>
          <a:schemeClr val="dk2">
            <a:hueOff val="0"/>
            <a:satOff val="0"/>
            <a:lumOff val="0"/>
            <a:alphaOff val="0"/>
          </a:schemeClr>
        </a:solidFill>
        <a:ln>
          <a:solidFill>
            <a:schemeClr val="accent6">
              <a:lumMod val="75000"/>
            </a:schemeClr>
          </a:solid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sp3d extrusionH="28000" prstMaterial="matte"/>
        </a:bodyPr>
        <a:lstStyle/>
        <a:p>
          <a:pPr lvl="0" algn="ctr" defTabSz="755650">
            <a:lnSpc>
              <a:spcPct val="90000"/>
            </a:lnSpc>
            <a:spcBef>
              <a:spcPct val="0"/>
            </a:spcBef>
            <a:spcAft>
              <a:spcPct val="35000"/>
            </a:spcAft>
          </a:pPr>
          <a:r>
            <a:rPr lang="nl-NL" sz="1700" kern="1200" dirty="0" smtClean="0"/>
            <a:t>PREPARATION</a:t>
          </a:r>
          <a:endParaRPr lang="en-GB" sz="1700" kern="1200" dirty="0"/>
        </a:p>
      </dsp:txBody>
      <dsp:txXfrm>
        <a:off x="6889309" y="206834"/>
        <a:ext cx="1575211" cy="922175"/>
      </dsp:txXfrm>
    </dsp:sp>
    <dsp:sp modelId="{07754DBC-3E7E-4054-BA9B-3430C1F245D0}">
      <dsp:nvSpPr>
        <dsp:cNvPr id="0" name=""/>
        <dsp:cNvSpPr/>
      </dsp:nvSpPr>
      <dsp:spPr>
        <a:xfrm rot="5400000">
          <a:off x="7503860" y="1271981"/>
          <a:ext cx="346109" cy="404882"/>
        </a:xfrm>
        <a:prstGeom prst="rightArrow">
          <a:avLst>
            <a:gd name="adj1" fmla="val 60000"/>
            <a:gd name="adj2" fmla="val 50000"/>
          </a:avLst>
        </a:prstGeom>
        <a:solidFill>
          <a:schemeClr val="dk2">
            <a:tint val="6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GB" sz="1400" kern="1200"/>
        </a:p>
      </dsp:txBody>
      <dsp:txXfrm rot="-5400000">
        <a:off x="7555450" y="1301368"/>
        <a:ext cx="242930" cy="242276"/>
      </dsp:txXfrm>
    </dsp:sp>
    <dsp:sp modelId="{6F92C6A4-11F4-4290-AB71-F7D7505CBECE}">
      <dsp:nvSpPr>
        <dsp:cNvPr id="0" name=""/>
        <dsp:cNvSpPr/>
      </dsp:nvSpPr>
      <dsp:spPr>
        <a:xfrm>
          <a:off x="6860619" y="1810736"/>
          <a:ext cx="1632591" cy="979555"/>
        </a:xfrm>
        <a:prstGeom prst="roundRect">
          <a:avLst>
            <a:gd name="adj" fmla="val 10000"/>
          </a:avLst>
        </a:prstGeom>
        <a:solidFill>
          <a:schemeClr val="dk2">
            <a:hueOff val="0"/>
            <a:satOff val="0"/>
            <a:lumOff val="0"/>
            <a:alphaOff val="0"/>
          </a:schemeClr>
        </a:solidFill>
        <a:ln>
          <a:solidFill>
            <a:schemeClr val="accent6">
              <a:lumMod val="75000"/>
            </a:schemeClr>
          </a:solid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sp3d extrusionH="28000" prstMaterial="matte"/>
        </a:bodyPr>
        <a:lstStyle/>
        <a:p>
          <a:pPr lvl="0" algn="ctr" defTabSz="755650">
            <a:lnSpc>
              <a:spcPct val="90000"/>
            </a:lnSpc>
            <a:spcBef>
              <a:spcPct val="0"/>
            </a:spcBef>
            <a:spcAft>
              <a:spcPct val="35000"/>
            </a:spcAft>
          </a:pPr>
          <a:r>
            <a:rPr lang="nl-NL" sz="1700" kern="1200" dirty="0" smtClean="0"/>
            <a:t>CONSTRUCTION</a:t>
          </a:r>
          <a:endParaRPr lang="en-GB" sz="1700" kern="1200" dirty="0"/>
        </a:p>
      </dsp:txBody>
      <dsp:txXfrm>
        <a:off x="6889309" y="1839426"/>
        <a:ext cx="1575211" cy="922175"/>
      </dsp:txXfrm>
    </dsp:sp>
    <dsp:sp modelId="{B2E7618D-A336-4653-A615-5E733C703472}">
      <dsp:nvSpPr>
        <dsp:cNvPr id="0" name=""/>
        <dsp:cNvSpPr/>
      </dsp:nvSpPr>
      <dsp:spPr>
        <a:xfrm rot="10800000">
          <a:off x="6370841" y="2098072"/>
          <a:ext cx="346109" cy="404882"/>
        </a:xfrm>
        <a:prstGeom prst="rightArrow">
          <a:avLst>
            <a:gd name="adj1" fmla="val 60000"/>
            <a:gd name="adj2" fmla="val 50000"/>
          </a:avLst>
        </a:prstGeom>
        <a:solidFill>
          <a:schemeClr val="dk2">
            <a:tint val="6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GB" sz="1400" kern="1200"/>
        </a:p>
      </dsp:txBody>
      <dsp:txXfrm rot="10800000">
        <a:off x="6474674" y="2179048"/>
        <a:ext cx="242276" cy="242930"/>
      </dsp:txXfrm>
    </dsp:sp>
    <dsp:sp modelId="{6271E16E-44F6-4FB0-978D-66543FF1D45D}">
      <dsp:nvSpPr>
        <dsp:cNvPr id="0" name=""/>
        <dsp:cNvSpPr/>
      </dsp:nvSpPr>
      <dsp:spPr>
        <a:xfrm>
          <a:off x="4574990" y="1810736"/>
          <a:ext cx="1632591" cy="979555"/>
        </a:xfrm>
        <a:prstGeom prst="roundRect">
          <a:avLst>
            <a:gd name="adj" fmla="val 10000"/>
          </a:avLst>
        </a:prstGeom>
        <a:solidFill>
          <a:schemeClr val="dk2">
            <a:hueOff val="0"/>
            <a:satOff val="0"/>
            <a:lumOff val="0"/>
            <a:alphaOff val="0"/>
          </a:schemeClr>
        </a:solidFill>
        <a:ln>
          <a:solidFill>
            <a:schemeClr val="accent6">
              <a:lumMod val="75000"/>
            </a:schemeClr>
          </a:solid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sp3d extrusionH="28000" prstMaterial="matte"/>
        </a:bodyPr>
        <a:lstStyle/>
        <a:p>
          <a:pPr lvl="0" algn="ctr" defTabSz="755650">
            <a:lnSpc>
              <a:spcPct val="90000"/>
            </a:lnSpc>
            <a:spcBef>
              <a:spcPct val="0"/>
            </a:spcBef>
            <a:spcAft>
              <a:spcPct val="35000"/>
            </a:spcAft>
          </a:pPr>
          <a:r>
            <a:rPr lang="nl-NL" sz="1700" kern="1200" dirty="0" smtClean="0"/>
            <a:t>PRESENTATION</a:t>
          </a:r>
          <a:endParaRPr lang="en-GB" sz="1700" kern="1200" dirty="0"/>
        </a:p>
      </dsp:txBody>
      <dsp:txXfrm>
        <a:off x="4603680" y="1839426"/>
        <a:ext cx="1575211" cy="922175"/>
      </dsp:txXfrm>
    </dsp:sp>
    <dsp:sp modelId="{D47FC1F1-C464-4F7C-B5C6-188B2BD0B2DF}">
      <dsp:nvSpPr>
        <dsp:cNvPr id="0" name=""/>
        <dsp:cNvSpPr/>
      </dsp:nvSpPr>
      <dsp:spPr>
        <a:xfrm rot="10800000">
          <a:off x="4085213" y="2098072"/>
          <a:ext cx="346109" cy="404882"/>
        </a:xfrm>
        <a:prstGeom prst="rightArrow">
          <a:avLst>
            <a:gd name="adj1" fmla="val 60000"/>
            <a:gd name="adj2" fmla="val 50000"/>
          </a:avLst>
        </a:prstGeom>
        <a:solidFill>
          <a:schemeClr val="dk2">
            <a:tint val="6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GB" sz="1400" kern="1200"/>
        </a:p>
      </dsp:txBody>
      <dsp:txXfrm rot="10800000">
        <a:off x="4189046" y="2179048"/>
        <a:ext cx="242276" cy="242930"/>
      </dsp:txXfrm>
    </dsp:sp>
    <dsp:sp modelId="{CA64049C-6350-4645-98FF-E41D6D05F863}">
      <dsp:nvSpPr>
        <dsp:cNvPr id="0" name=""/>
        <dsp:cNvSpPr/>
      </dsp:nvSpPr>
      <dsp:spPr>
        <a:xfrm>
          <a:off x="2289362" y="1810736"/>
          <a:ext cx="1632591" cy="979555"/>
        </a:xfrm>
        <a:prstGeom prst="roundRect">
          <a:avLst>
            <a:gd name="adj" fmla="val 10000"/>
          </a:avLst>
        </a:prstGeom>
        <a:solidFill>
          <a:schemeClr val="dk2">
            <a:hueOff val="0"/>
            <a:satOff val="0"/>
            <a:lumOff val="0"/>
            <a:alphaOff val="0"/>
          </a:schemeClr>
        </a:solidFill>
        <a:ln>
          <a:solidFill>
            <a:schemeClr val="accent6">
              <a:lumMod val="75000"/>
            </a:schemeClr>
          </a:solid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sp3d extrusionH="28000" prstMaterial="matte"/>
        </a:bodyPr>
        <a:lstStyle/>
        <a:p>
          <a:pPr lvl="0" algn="ctr" defTabSz="755650">
            <a:lnSpc>
              <a:spcPct val="90000"/>
            </a:lnSpc>
            <a:spcBef>
              <a:spcPct val="0"/>
            </a:spcBef>
            <a:spcAft>
              <a:spcPct val="35000"/>
            </a:spcAft>
          </a:pPr>
          <a:r>
            <a:rPr lang="nl-NL" sz="1700" kern="1200" dirty="0" smtClean="0"/>
            <a:t>EVALUATION</a:t>
          </a:r>
          <a:endParaRPr lang="en-GB" sz="1700" kern="1200" dirty="0"/>
        </a:p>
      </dsp:txBody>
      <dsp:txXfrm>
        <a:off x="2318052" y="1839426"/>
        <a:ext cx="1575211" cy="9221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D2B4E5-7220-4498-9412-D70474C26DED}">
      <dsp:nvSpPr>
        <dsp:cNvPr id="0" name=""/>
        <dsp:cNvSpPr/>
      </dsp:nvSpPr>
      <dsp:spPr>
        <a:xfrm>
          <a:off x="0" y="0"/>
          <a:ext cx="3096344" cy="3096344"/>
        </a:xfrm>
        <a:prstGeom prst="pie">
          <a:avLst>
            <a:gd name="adj1" fmla="val 5400000"/>
            <a:gd name="adj2" fmla="val 16200000"/>
          </a:avLst>
        </a:prstGeom>
        <a:solidFill>
          <a:schemeClr val="accent1">
            <a:alpha val="90000"/>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sp>
    <dsp:sp modelId="{73C270EC-EBC8-4C52-9335-6BDF5DE4339A}">
      <dsp:nvSpPr>
        <dsp:cNvPr id="0" name=""/>
        <dsp:cNvSpPr/>
      </dsp:nvSpPr>
      <dsp:spPr>
        <a:xfrm>
          <a:off x="1548172" y="0"/>
          <a:ext cx="5613705" cy="3096344"/>
        </a:xfrm>
        <a:prstGeom prst="rect">
          <a:avLst/>
        </a:prstGeom>
        <a:solidFill>
          <a:schemeClr val="lt1">
            <a:alpha val="90000"/>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nl-NL" sz="2200" kern="1200" dirty="0" err="1" smtClean="0">
              <a:hlinkClick xmlns:r="http://schemas.openxmlformats.org/officeDocument/2006/relationships" r:id="" action="ppaction://hlinksldjump"/>
            </a:rPr>
            <a:t>Sustainable</a:t>
          </a:r>
          <a:r>
            <a:rPr lang="nl-NL" sz="2200" kern="1200" dirty="0" smtClean="0">
              <a:hlinkClick xmlns:r="http://schemas.openxmlformats.org/officeDocument/2006/relationships" r:id="" action="ppaction://hlinksldjump"/>
            </a:rPr>
            <a:t> Energy</a:t>
          </a:r>
          <a:endParaRPr lang="en-GB" sz="2200" kern="1200" dirty="0"/>
        </a:p>
      </dsp:txBody>
      <dsp:txXfrm>
        <a:off x="1548172" y="0"/>
        <a:ext cx="5613705" cy="495415"/>
      </dsp:txXfrm>
    </dsp:sp>
    <dsp:sp modelId="{C9BD9AB8-D918-4549-B27C-809CB8AA1E92}">
      <dsp:nvSpPr>
        <dsp:cNvPr id="0" name=""/>
        <dsp:cNvSpPr/>
      </dsp:nvSpPr>
      <dsp:spPr>
        <a:xfrm>
          <a:off x="325116" y="495415"/>
          <a:ext cx="2446111" cy="2446111"/>
        </a:xfrm>
        <a:prstGeom prst="pie">
          <a:avLst>
            <a:gd name="adj1" fmla="val 5400000"/>
            <a:gd name="adj2" fmla="val 16200000"/>
          </a:avLst>
        </a:prstGeom>
        <a:solidFill>
          <a:schemeClr val="accent1">
            <a:alpha val="90000"/>
            <a:hueOff val="0"/>
            <a:satOff val="0"/>
            <a:lumOff val="0"/>
            <a:alphaOff val="-1000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sp>
    <dsp:sp modelId="{99ED2B82-FE3E-4384-8844-F26E33127EAB}">
      <dsp:nvSpPr>
        <dsp:cNvPr id="0" name=""/>
        <dsp:cNvSpPr/>
      </dsp:nvSpPr>
      <dsp:spPr>
        <a:xfrm>
          <a:off x="1548172" y="495415"/>
          <a:ext cx="5613705" cy="2446111"/>
        </a:xfrm>
        <a:prstGeom prst="rect">
          <a:avLst/>
        </a:prstGeom>
        <a:solidFill>
          <a:schemeClr val="lt1">
            <a:alpha val="90000"/>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nl-NL" sz="2200" kern="1200" dirty="0" smtClean="0">
              <a:hlinkClick xmlns:r="http://schemas.openxmlformats.org/officeDocument/2006/relationships" r:id="" action="ppaction://hlinksldjump"/>
            </a:rPr>
            <a:t>How </a:t>
          </a:r>
          <a:r>
            <a:rPr lang="nl-NL" sz="2200" kern="1200" dirty="0" err="1" smtClean="0">
              <a:hlinkClick xmlns:r="http://schemas.openxmlformats.org/officeDocument/2006/relationships" r:id="" action="ppaction://hlinksldjump"/>
            </a:rPr>
            <a:t>to</a:t>
          </a:r>
          <a:r>
            <a:rPr lang="nl-NL" sz="2200" kern="1200" dirty="0" smtClean="0">
              <a:hlinkClick xmlns:r="http://schemas.openxmlformats.org/officeDocument/2006/relationships" r:id="" action="ppaction://hlinksldjump"/>
            </a:rPr>
            <a:t> Design a </a:t>
          </a:r>
          <a:r>
            <a:rPr lang="nl-NL" sz="2200" kern="1200" dirty="0" err="1" smtClean="0">
              <a:hlinkClick xmlns:r="http://schemas.openxmlformats.org/officeDocument/2006/relationships" r:id="" action="ppaction://hlinksldjump"/>
            </a:rPr>
            <a:t>Windmill</a:t>
          </a:r>
          <a:endParaRPr lang="en-GB" sz="2200" kern="1200" dirty="0"/>
        </a:p>
      </dsp:txBody>
      <dsp:txXfrm>
        <a:off x="1548172" y="495415"/>
        <a:ext cx="5613705" cy="495415"/>
      </dsp:txXfrm>
    </dsp:sp>
    <dsp:sp modelId="{BCAF4EE6-9057-4F8F-949A-2D315823CB8B}">
      <dsp:nvSpPr>
        <dsp:cNvPr id="0" name=""/>
        <dsp:cNvSpPr/>
      </dsp:nvSpPr>
      <dsp:spPr>
        <a:xfrm>
          <a:off x="650232" y="990830"/>
          <a:ext cx="1795879" cy="1795879"/>
        </a:xfrm>
        <a:prstGeom prst="pie">
          <a:avLst>
            <a:gd name="adj1" fmla="val 5400000"/>
            <a:gd name="adj2" fmla="val 16200000"/>
          </a:avLst>
        </a:prstGeom>
        <a:solidFill>
          <a:schemeClr val="accent1">
            <a:alpha val="90000"/>
            <a:hueOff val="0"/>
            <a:satOff val="0"/>
            <a:lumOff val="0"/>
            <a:alphaOff val="-2000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sp>
    <dsp:sp modelId="{3968957F-D08F-4CD8-855B-347C6B76321C}">
      <dsp:nvSpPr>
        <dsp:cNvPr id="0" name=""/>
        <dsp:cNvSpPr/>
      </dsp:nvSpPr>
      <dsp:spPr>
        <a:xfrm>
          <a:off x="1548172" y="990830"/>
          <a:ext cx="5613705" cy="1795879"/>
        </a:xfrm>
        <a:prstGeom prst="rect">
          <a:avLst/>
        </a:prstGeom>
        <a:solidFill>
          <a:schemeClr val="lt1">
            <a:alpha val="90000"/>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nl-NL" sz="2200" kern="1200" dirty="0" smtClean="0">
              <a:hlinkClick xmlns:r="http://schemas.openxmlformats.org/officeDocument/2006/relationships" r:id="" action="ppaction://hlinksldjump"/>
            </a:rPr>
            <a:t>How </a:t>
          </a:r>
          <a:r>
            <a:rPr lang="nl-NL" sz="2200" kern="1200" dirty="0" err="1" smtClean="0">
              <a:hlinkClick xmlns:r="http://schemas.openxmlformats.org/officeDocument/2006/relationships" r:id="" action="ppaction://hlinksldjump"/>
            </a:rPr>
            <a:t>to</a:t>
          </a:r>
          <a:r>
            <a:rPr lang="nl-NL" sz="2200" kern="1200" dirty="0" smtClean="0">
              <a:hlinkClick xmlns:r="http://schemas.openxmlformats.org/officeDocument/2006/relationships" r:id="" action="ppaction://hlinksldjump"/>
            </a:rPr>
            <a:t> Make a </a:t>
          </a:r>
          <a:r>
            <a:rPr lang="nl-NL" sz="2200" kern="1200" dirty="0" err="1" smtClean="0">
              <a:hlinkClick xmlns:r="http://schemas.openxmlformats.org/officeDocument/2006/relationships" r:id="" action="ppaction://hlinksldjump"/>
            </a:rPr>
            <a:t>Windmill</a:t>
          </a:r>
          <a:endParaRPr lang="en-GB" sz="2200" kern="1200" dirty="0"/>
        </a:p>
      </dsp:txBody>
      <dsp:txXfrm>
        <a:off x="1548172" y="990830"/>
        <a:ext cx="5613705" cy="495415"/>
      </dsp:txXfrm>
    </dsp:sp>
    <dsp:sp modelId="{CBBB0B84-D926-4BB2-AD96-E62EDEF0B0B5}">
      <dsp:nvSpPr>
        <dsp:cNvPr id="0" name=""/>
        <dsp:cNvSpPr/>
      </dsp:nvSpPr>
      <dsp:spPr>
        <a:xfrm>
          <a:off x="975348" y="1486245"/>
          <a:ext cx="1145647" cy="1145647"/>
        </a:xfrm>
        <a:prstGeom prst="pie">
          <a:avLst>
            <a:gd name="adj1" fmla="val 5400000"/>
            <a:gd name="adj2" fmla="val 16200000"/>
          </a:avLst>
        </a:prstGeom>
        <a:solidFill>
          <a:schemeClr val="accent1">
            <a:alpha val="90000"/>
            <a:hueOff val="0"/>
            <a:satOff val="0"/>
            <a:lumOff val="0"/>
            <a:alphaOff val="-3000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sp>
    <dsp:sp modelId="{1443EDE6-9371-4448-A66A-2EC828CCEDBF}">
      <dsp:nvSpPr>
        <dsp:cNvPr id="0" name=""/>
        <dsp:cNvSpPr/>
      </dsp:nvSpPr>
      <dsp:spPr>
        <a:xfrm>
          <a:off x="1548172" y="1486245"/>
          <a:ext cx="5613705" cy="1145647"/>
        </a:xfrm>
        <a:prstGeom prst="rect">
          <a:avLst/>
        </a:prstGeom>
        <a:solidFill>
          <a:schemeClr val="lt1">
            <a:alpha val="90000"/>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nl-NL" sz="2200" kern="1200" dirty="0" smtClean="0">
              <a:hlinkClick xmlns:r="http://schemas.openxmlformats.org/officeDocument/2006/relationships" r:id="" action="ppaction://hlinksldjump"/>
            </a:rPr>
            <a:t>How </a:t>
          </a:r>
          <a:r>
            <a:rPr lang="nl-NL" sz="2200" kern="1200" dirty="0" err="1" smtClean="0">
              <a:hlinkClick xmlns:r="http://schemas.openxmlformats.org/officeDocument/2006/relationships" r:id="" action="ppaction://hlinksldjump"/>
            </a:rPr>
            <a:t>to</a:t>
          </a:r>
          <a:r>
            <a:rPr lang="nl-NL" sz="2200" kern="1200" dirty="0" smtClean="0">
              <a:hlinkClick xmlns:r="http://schemas.openxmlformats.org/officeDocument/2006/relationships" r:id="" action="ppaction://hlinksldjump"/>
            </a:rPr>
            <a:t> Make a Presentation</a:t>
          </a:r>
          <a:endParaRPr lang="en-GB" sz="2200" kern="1200" dirty="0"/>
        </a:p>
      </dsp:txBody>
      <dsp:txXfrm>
        <a:off x="1548172" y="1486245"/>
        <a:ext cx="5613705" cy="495415"/>
      </dsp:txXfrm>
    </dsp:sp>
    <dsp:sp modelId="{544C0BA4-85A7-46DA-B358-756E6C6105E7}">
      <dsp:nvSpPr>
        <dsp:cNvPr id="0" name=""/>
        <dsp:cNvSpPr/>
      </dsp:nvSpPr>
      <dsp:spPr>
        <a:xfrm>
          <a:off x="1300464" y="1981660"/>
          <a:ext cx="495415" cy="495415"/>
        </a:xfrm>
        <a:prstGeom prst="pie">
          <a:avLst>
            <a:gd name="adj1" fmla="val 5400000"/>
            <a:gd name="adj2" fmla="val 16200000"/>
          </a:avLst>
        </a:prstGeom>
        <a:solidFill>
          <a:schemeClr val="accent1">
            <a:alpha val="90000"/>
            <a:hueOff val="0"/>
            <a:satOff val="0"/>
            <a:lumOff val="0"/>
            <a:alphaOff val="-4000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sp>
    <dsp:sp modelId="{B7A02A95-2A76-4A1C-8389-0037237AE4E5}">
      <dsp:nvSpPr>
        <dsp:cNvPr id="0" name=""/>
        <dsp:cNvSpPr/>
      </dsp:nvSpPr>
      <dsp:spPr>
        <a:xfrm>
          <a:off x="1548172" y="1981660"/>
          <a:ext cx="5613705" cy="495415"/>
        </a:xfrm>
        <a:prstGeom prst="rect">
          <a:avLst/>
        </a:prstGeom>
        <a:solidFill>
          <a:schemeClr val="lt1">
            <a:alpha val="90000"/>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nl-NL" sz="2200" kern="1200" dirty="0" err="1" smtClean="0">
              <a:hlinkClick xmlns:r="http://schemas.openxmlformats.org/officeDocument/2006/relationships" r:id="" action="ppaction://hlinksldjump"/>
            </a:rPr>
            <a:t>Improve</a:t>
          </a:r>
          <a:r>
            <a:rPr lang="nl-NL" sz="2200" kern="1200" dirty="0" smtClean="0">
              <a:hlinkClick xmlns:r="http://schemas.openxmlformats.org/officeDocument/2006/relationships" r:id="" action="ppaction://hlinksldjump"/>
            </a:rPr>
            <a:t> </a:t>
          </a:r>
          <a:r>
            <a:rPr lang="nl-NL" sz="2200" kern="1200" dirty="0" err="1" smtClean="0">
              <a:hlinkClick xmlns:r="http://schemas.openxmlformats.org/officeDocument/2006/relationships" r:id="" action="ppaction://hlinksldjump"/>
            </a:rPr>
            <a:t>your</a:t>
          </a:r>
          <a:r>
            <a:rPr lang="nl-NL" sz="2200" kern="1200" dirty="0" smtClean="0">
              <a:hlinkClick xmlns:r="http://schemas.openxmlformats.org/officeDocument/2006/relationships" r:id="" action="ppaction://hlinksldjump"/>
            </a:rPr>
            <a:t> English</a:t>
          </a:r>
          <a:endParaRPr lang="en-GB" sz="2200" kern="1200" dirty="0"/>
        </a:p>
      </dsp:txBody>
      <dsp:txXfrm>
        <a:off x="1548172" y="1981660"/>
        <a:ext cx="5613705" cy="49541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1C593B-404D-4AD0-9400-17D38163AB50}">
      <dsp:nvSpPr>
        <dsp:cNvPr id="0" name=""/>
        <dsp:cNvSpPr/>
      </dsp:nvSpPr>
      <dsp:spPr>
        <a:xfrm>
          <a:off x="0" y="660956"/>
          <a:ext cx="6504384" cy="2798319"/>
        </a:xfrm>
        <a:prstGeom prst="rightArrow">
          <a:avLst/>
        </a:prstGeom>
        <a:solidFill>
          <a:srgbClr val="29ED1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77C2EA-0D53-4990-A127-77E3DE303CE2}">
      <dsp:nvSpPr>
        <dsp:cNvPr id="0" name=""/>
        <dsp:cNvSpPr/>
      </dsp:nvSpPr>
      <dsp:spPr>
        <a:xfrm>
          <a:off x="432047" y="1481173"/>
          <a:ext cx="5329275" cy="11376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82880" rIns="0" bIns="182880" numCol="1" spcCol="1270" anchor="ctr" anchorCtr="0">
          <a:noAutofit/>
        </a:bodyPr>
        <a:lstStyle/>
        <a:p>
          <a:pPr lvl="0" algn="ctr" defTabSz="800100">
            <a:lnSpc>
              <a:spcPct val="90000"/>
            </a:lnSpc>
            <a:spcBef>
              <a:spcPct val="0"/>
            </a:spcBef>
            <a:spcAft>
              <a:spcPct val="35000"/>
            </a:spcAft>
          </a:pPr>
          <a:r>
            <a:rPr lang="en-GB" sz="1800" kern="1200" dirty="0" smtClean="0">
              <a:solidFill>
                <a:schemeClr val="tx1"/>
              </a:solidFill>
            </a:rPr>
            <a:t>Form a team of four people. As a group, brainstorm about the topic and start making plans for the coming two periods during which you will work on your project.</a:t>
          </a:r>
          <a:endParaRPr lang="en-GB" sz="1800" kern="1200" dirty="0">
            <a:solidFill>
              <a:schemeClr val="tx1"/>
            </a:solidFill>
          </a:endParaRPr>
        </a:p>
      </dsp:txBody>
      <dsp:txXfrm>
        <a:off x="432047" y="1481173"/>
        <a:ext cx="5329275" cy="113765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1C593B-404D-4AD0-9400-17D38163AB50}">
      <dsp:nvSpPr>
        <dsp:cNvPr id="0" name=""/>
        <dsp:cNvSpPr/>
      </dsp:nvSpPr>
      <dsp:spPr>
        <a:xfrm>
          <a:off x="0" y="735857"/>
          <a:ext cx="6504384" cy="2648516"/>
        </a:xfrm>
        <a:prstGeom prst="rightArrow">
          <a:avLst/>
        </a:prstGeom>
        <a:solidFill>
          <a:srgbClr val="29ED1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77C2EA-0D53-4990-A127-77E3DE303CE2}">
      <dsp:nvSpPr>
        <dsp:cNvPr id="0" name=""/>
        <dsp:cNvSpPr/>
      </dsp:nvSpPr>
      <dsp:spPr>
        <a:xfrm>
          <a:off x="432047" y="1512166"/>
          <a:ext cx="5329275" cy="10767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42240" rIns="0" bIns="142240" numCol="1" spcCol="1270" anchor="ctr" anchorCtr="0">
          <a:noAutofit/>
        </a:bodyPr>
        <a:lstStyle/>
        <a:p>
          <a:pPr lvl="0" algn="ctr" defTabSz="622300">
            <a:lnSpc>
              <a:spcPct val="90000"/>
            </a:lnSpc>
            <a:spcBef>
              <a:spcPct val="0"/>
            </a:spcBef>
            <a:spcAft>
              <a:spcPct val="35000"/>
            </a:spcAft>
          </a:pPr>
          <a:r>
            <a:rPr lang="en-GB" sz="1400" kern="1200" dirty="0" smtClean="0">
              <a:solidFill>
                <a:schemeClr val="tx1"/>
              </a:solidFill>
            </a:rPr>
            <a:t>Go to </a:t>
          </a:r>
          <a:r>
            <a:rPr lang="en-GB" sz="1400" kern="1200" dirty="0" smtClean="0">
              <a:solidFill>
                <a:schemeClr val="tx1"/>
              </a:solidFill>
              <a:hlinkClick xmlns:r="http://schemas.openxmlformats.org/officeDocument/2006/relationships" r:id="" action="ppaction://hlinksldjump"/>
            </a:rPr>
            <a:t>Sources</a:t>
          </a:r>
          <a:r>
            <a:rPr lang="en-GB" sz="1400" kern="1200" dirty="0" smtClean="0">
              <a:solidFill>
                <a:schemeClr val="tx1"/>
              </a:solidFill>
            </a:rPr>
            <a:t>. There you can use the links  under the heading ‘Sustainable Energy’ to help you to find out more information about renewable energy and wind energy in particular, how it can be produced etc. Start thinking about how to write a successful </a:t>
          </a:r>
          <a:r>
            <a:rPr lang="en-GB" sz="1400" kern="1200" dirty="0" smtClean="0">
              <a:solidFill>
                <a:schemeClr val="tx1"/>
              </a:solidFill>
              <a:hlinkClick xmlns:r="http://schemas.openxmlformats.org/officeDocument/2006/relationships" r:id="" action="ppaction://hlinksldjump"/>
            </a:rPr>
            <a:t>project plan</a:t>
          </a:r>
          <a:r>
            <a:rPr lang="en-GB" sz="1400" kern="1200" dirty="0" smtClean="0">
              <a:solidFill>
                <a:schemeClr val="tx1"/>
              </a:solidFill>
            </a:rPr>
            <a:t>. </a:t>
          </a:r>
          <a:endParaRPr lang="en-GB" sz="1400" kern="1200" dirty="0">
            <a:solidFill>
              <a:schemeClr val="tx1"/>
            </a:solidFill>
          </a:endParaRPr>
        </a:p>
      </dsp:txBody>
      <dsp:txXfrm>
        <a:off x="432047" y="1512166"/>
        <a:ext cx="5329275" cy="107675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1C593B-404D-4AD0-9400-17D38163AB50}">
      <dsp:nvSpPr>
        <dsp:cNvPr id="0" name=""/>
        <dsp:cNvSpPr/>
      </dsp:nvSpPr>
      <dsp:spPr>
        <a:xfrm>
          <a:off x="9571" y="0"/>
          <a:ext cx="6521245" cy="2952328"/>
        </a:xfrm>
        <a:prstGeom prst="rightArrow">
          <a:avLst/>
        </a:prstGeom>
        <a:solidFill>
          <a:srgbClr val="29ED1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77C2EA-0D53-4990-A127-77E3DE303CE2}">
      <dsp:nvSpPr>
        <dsp:cNvPr id="0" name=""/>
        <dsp:cNvSpPr/>
      </dsp:nvSpPr>
      <dsp:spPr>
        <a:xfrm>
          <a:off x="592719" y="957931"/>
          <a:ext cx="5052960" cy="8632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2560" rIns="0" bIns="162560" numCol="1" spcCol="1270" anchor="ctr" anchorCtr="0">
          <a:noAutofit/>
        </a:bodyPr>
        <a:lstStyle/>
        <a:p>
          <a:pPr lvl="0" algn="ctr" defTabSz="711200">
            <a:lnSpc>
              <a:spcPct val="90000"/>
            </a:lnSpc>
            <a:spcBef>
              <a:spcPct val="0"/>
            </a:spcBef>
            <a:spcAft>
              <a:spcPct val="35000"/>
            </a:spcAft>
          </a:pPr>
          <a:r>
            <a:rPr lang="en-GB" sz="1600" kern="1200" dirty="0" smtClean="0">
              <a:solidFill>
                <a:schemeClr val="tx1"/>
              </a:solidFill>
            </a:rPr>
            <a:t>Go to </a:t>
          </a:r>
          <a:r>
            <a:rPr lang="en-GB" sz="1600" kern="1200" dirty="0" smtClean="0">
              <a:solidFill>
                <a:schemeClr val="tx1"/>
              </a:solidFill>
              <a:hlinkClick xmlns:r="http://schemas.openxmlformats.org/officeDocument/2006/relationships" r:id="" action="ppaction://hlinksldjump"/>
            </a:rPr>
            <a:t>Sources </a:t>
          </a:r>
          <a:r>
            <a:rPr lang="en-GB" sz="1600" kern="1200" dirty="0" smtClean="0">
              <a:solidFill>
                <a:schemeClr val="tx1"/>
              </a:solidFill>
            </a:rPr>
            <a:t>and click on ‘How to Design a Wind Mill’. Divide roles and make sure you keep notes of your meetings and tasks. Work further on your </a:t>
          </a:r>
          <a:r>
            <a:rPr lang="en-GB" sz="1600" kern="1200" dirty="0" smtClean="0">
              <a:solidFill>
                <a:schemeClr val="tx1"/>
              </a:solidFill>
              <a:hlinkClick xmlns:r="http://schemas.openxmlformats.org/officeDocument/2006/relationships" r:id="" action="ppaction://hlinksldjump"/>
            </a:rPr>
            <a:t>project plan </a:t>
          </a:r>
          <a:r>
            <a:rPr lang="en-GB" sz="1600" kern="1200" dirty="0" smtClean="0">
              <a:solidFill>
                <a:schemeClr val="tx1"/>
              </a:solidFill>
            </a:rPr>
            <a:t>and try to complete it at this step.</a:t>
          </a:r>
          <a:endParaRPr lang="en-GB" sz="1600" kern="1200" dirty="0">
            <a:solidFill>
              <a:schemeClr val="tx1"/>
            </a:solidFill>
          </a:endParaRPr>
        </a:p>
      </dsp:txBody>
      <dsp:txXfrm>
        <a:off x="592719" y="957931"/>
        <a:ext cx="5052960" cy="86322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1C593B-404D-4AD0-9400-17D38163AB50}">
      <dsp:nvSpPr>
        <dsp:cNvPr id="0" name=""/>
        <dsp:cNvSpPr/>
      </dsp:nvSpPr>
      <dsp:spPr>
        <a:xfrm>
          <a:off x="0" y="516313"/>
          <a:ext cx="6504384" cy="3087605"/>
        </a:xfrm>
        <a:prstGeom prst="rightArrow">
          <a:avLst/>
        </a:prstGeom>
        <a:solidFill>
          <a:srgbClr val="29ED1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77C2EA-0D53-4990-A127-77E3DE303CE2}">
      <dsp:nvSpPr>
        <dsp:cNvPr id="0" name=""/>
        <dsp:cNvSpPr/>
      </dsp:nvSpPr>
      <dsp:spPr>
        <a:xfrm>
          <a:off x="432047" y="1421323"/>
          <a:ext cx="5329275" cy="12552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64160" rIns="0" bIns="264160" numCol="1" spcCol="1270" anchor="ctr" anchorCtr="0">
          <a:noAutofit/>
        </a:bodyPr>
        <a:lstStyle/>
        <a:p>
          <a:pPr lvl="0" algn="ctr" defTabSz="1155700">
            <a:lnSpc>
              <a:spcPct val="90000"/>
            </a:lnSpc>
            <a:spcBef>
              <a:spcPct val="0"/>
            </a:spcBef>
            <a:spcAft>
              <a:spcPct val="35000"/>
            </a:spcAft>
          </a:pPr>
          <a:r>
            <a:rPr lang="en-GB" sz="2600" kern="1200" dirty="0" smtClean="0">
              <a:solidFill>
                <a:schemeClr val="tx1"/>
              </a:solidFill>
            </a:rPr>
            <a:t>Your </a:t>
          </a:r>
          <a:r>
            <a:rPr lang="en-GB" sz="2600" kern="1200" dirty="0" smtClean="0">
              <a:solidFill>
                <a:schemeClr val="tx1"/>
              </a:solidFill>
              <a:hlinkClick xmlns:r="http://schemas.openxmlformats.org/officeDocument/2006/relationships" r:id="" action="ppaction://hlinksldjump"/>
            </a:rPr>
            <a:t>project plan</a:t>
          </a:r>
          <a:r>
            <a:rPr lang="en-GB" sz="2600" kern="1200" dirty="0" smtClean="0">
              <a:solidFill>
                <a:schemeClr val="tx1"/>
              </a:solidFill>
            </a:rPr>
            <a:t> has to be completed and signed by your teacher. </a:t>
          </a:r>
          <a:endParaRPr lang="en-GB" sz="2600" kern="1200" dirty="0">
            <a:solidFill>
              <a:schemeClr val="tx1"/>
            </a:solidFill>
          </a:endParaRPr>
        </a:p>
      </dsp:txBody>
      <dsp:txXfrm>
        <a:off x="432047" y="1421323"/>
        <a:ext cx="5329275" cy="125526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1C593B-404D-4AD0-9400-17D38163AB50}">
      <dsp:nvSpPr>
        <dsp:cNvPr id="0" name=""/>
        <dsp:cNvSpPr/>
      </dsp:nvSpPr>
      <dsp:spPr>
        <a:xfrm>
          <a:off x="0" y="513171"/>
          <a:ext cx="6504384" cy="3093889"/>
        </a:xfrm>
        <a:prstGeom prst="rightArrow">
          <a:avLst/>
        </a:prstGeom>
        <a:solidFill>
          <a:srgbClr val="29ED1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77C2EA-0D53-4990-A127-77E3DE303CE2}">
      <dsp:nvSpPr>
        <dsp:cNvPr id="0" name=""/>
        <dsp:cNvSpPr/>
      </dsp:nvSpPr>
      <dsp:spPr>
        <a:xfrm>
          <a:off x="432047" y="1420022"/>
          <a:ext cx="5329275" cy="12578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72720" rIns="0" bIns="172720" numCol="1" spcCol="1270" anchor="ctr" anchorCtr="0">
          <a:noAutofit/>
        </a:bodyPr>
        <a:lstStyle/>
        <a:p>
          <a:pPr lvl="0" algn="ctr" defTabSz="755650">
            <a:lnSpc>
              <a:spcPct val="90000"/>
            </a:lnSpc>
            <a:spcBef>
              <a:spcPct val="0"/>
            </a:spcBef>
            <a:spcAft>
              <a:spcPct val="35000"/>
            </a:spcAft>
          </a:pPr>
          <a:r>
            <a:rPr lang="en-GB" sz="1700" kern="1200" dirty="0" smtClean="0">
              <a:solidFill>
                <a:schemeClr val="tx1"/>
              </a:solidFill>
            </a:rPr>
            <a:t>Go to </a:t>
          </a:r>
          <a:r>
            <a:rPr lang="en-GB" sz="1700" kern="1200" dirty="0" smtClean="0">
              <a:solidFill>
                <a:schemeClr val="tx1"/>
              </a:solidFill>
              <a:hlinkClick xmlns:r="http://schemas.openxmlformats.org/officeDocument/2006/relationships" r:id="" action="ppaction://hlinksldjump"/>
            </a:rPr>
            <a:t>Sources </a:t>
          </a:r>
          <a:r>
            <a:rPr lang="en-GB" sz="1700" kern="1200" dirty="0" smtClean="0">
              <a:solidFill>
                <a:schemeClr val="tx1"/>
              </a:solidFill>
            </a:rPr>
            <a:t>and click on ‘How to Make a Wind</a:t>
          </a:r>
        </a:p>
        <a:p>
          <a:pPr lvl="0" algn="ctr" defTabSz="755650">
            <a:lnSpc>
              <a:spcPct val="90000"/>
            </a:lnSpc>
            <a:spcBef>
              <a:spcPct val="0"/>
            </a:spcBef>
            <a:spcAft>
              <a:spcPct val="35000"/>
            </a:spcAft>
          </a:pPr>
          <a:r>
            <a:rPr lang="en-GB" sz="1700" kern="1200" dirty="0" smtClean="0">
              <a:solidFill>
                <a:schemeClr val="tx1"/>
              </a:solidFill>
            </a:rPr>
            <a:t>Mill’. Follow the instructions of your teacher and</a:t>
          </a:r>
        </a:p>
        <a:p>
          <a:pPr lvl="0" algn="ctr" defTabSz="755650">
            <a:lnSpc>
              <a:spcPct val="90000"/>
            </a:lnSpc>
            <a:spcBef>
              <a:spcPct val="0"/>
            </a:spcBef>
            <a:spcAft>
              <a:spcPct val="35000"/>
            </a:spcAft>
          </a:pPr>
          <a:r>
            <a:rPr lang="en-GB" sz="1700" kern="1200" dirty="0" smtClean="0">
              <a:solidFill>
                <a:schemeClr val="tx1"/>
              </a:solidFill>
            </a:rPr>
            <a:t>construct a real miniature wind mill.</a:t>
          </a:r>
          <a:endParaRPr lang="en-GB" sz="1700" kern="1200" dirty="0">
            <a:solidFill>
              <a:schemeClr val="tx1"/>
            </a:solidFill>
          </a:endParaRPr>
        </a:p>
      </dsp:txBody>
      <dsp:txXfrm>
        <a:off x="432047" y="1420022"/>
        <a:ext cx="5329275" cy="125782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1C593B-404D-4AD0-9400-17D38163AB50}">
      <dsp:nvSpPr>
        <dsp:cNvPr id="0" name=""/>
        <dsp:cNvSpPr/>
      </dsp:nvSpPr>
      <dsp:spPr>
        <a:xfrm>
          <a:off x="0" y="635676"/>
          <a:ext cx="6504384" cy="2848878"/>
        </a:xfrm>
        <a:prstGeom prst="rightArrow">
          <a:avLst/>
        </a:prstGeom>
        <a:solidFill>
          <a:srgbClr val="29ED1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77C2EA-0D53-4990-A127-77E3DE303CE2}">
      <dsp:nvSpPr>
        <dsp:cNvPr id="0" name=""/>
        <dsp:cNvSpPr/>
      </dsp:nvSpPr>
      <dsp:spPr>
        <a:xfrm>
          <a:off x="432047" y="1470713"/>
          <a:ext cx="5329275" cy="1158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52400" rIns="0" bIns="152400" numCol="1" spcCol="1270" anchor="ctr" anchorCtr="0">
          <a:noAutofit/>
        </a:bodyPr>
        <a:lstStyle/>
        <a:p>
          <a:pPr lvl="0" algn="ctr" defTabSz="666750">
            <a:lnSpc>
              <a:spcPct val="90000"/>
            </a:lnSpc>
            <a:spcBef>
              <a:spcPct val="0"/>
            </a:spcBef>
            <a:spcAft>
              <a:spcPct val="35000"/>
            </a:spcAft>
          </a:pPr>
          <a:r>
            <a:rPr lang="en-GB" sz="1500" kern="1200" dirty="0" smtClean="0">
              <a:solidFill>
                <a:schemeClr val="tx1"/>
              </a:solidFill>
            </a:rPr>
            <a:t>Get ready to show your final product and to explain how it works while giving a PowerPoint presentation. Go to </a:t>
          </a:r>
          <a:r>
            <a:rPr lang="en-GB" sz="1500" kern="1200" dirty="0" smtClean="0">
              <a:solidFill>
                <a:schemeClr val="tx1"/>
              </a:solidFill>
              <a:hlinkClick xmlns:r="http://schemas.openxmlformats.org/officeDocument/2006/relationships" r:id="" action="ppaction://hlinksldjump"/>
            </a:rPr>
            <a:t>Sources </a:t>
          </a:r>
          <a:r>
            <a:rPr lang="en-GB" sz="1500" kern="1200" dirty="0" smtClean="0">
              <a:solidFill>
                <a:schemeClr val="tx1"/>
              </a:solidFill>
            </a:rPr>
            <a:t>and click on ‘How to make a Presentation’ to learn how to make it successful. Present your project. Listen to the presentations of your classmates.</a:t>
          </a:r>
          <a:endParaRPr lang="en-GB" sz="1500" kern="1200" dirty="0">
            <a:solidFill>
              <a:schemeClr val="tx1"/>
            </a:solidFill>
          </a:endParaRPr>
        </a:p>
      </dsp:txBody>
      <dsp:txXfrm>
        <a:off x="432047" y="1470713"/>
        <a:ext cx="5329275" cy="1158212"/>
      </dsp:txXfrm>
    </dsp:sp>
  </dsp:spTree>
</dsp:drawing>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5.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6.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7.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8.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9.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8C129B-9161-40B4-859D-330D638162C6}" type="datetimeFigureOut">
              <a:rPr lang="nl-NL" smtClean="0"/>
              <a:t>11-2-2013</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8B388C-397B-40FC-BC32-0F5384C6490A}" type="slidenum">
              <a:rPr lang="nl-NL" smtClean="0"/>
              <a:t>‹#›</a:t>
            </a:fld>
            <a:endParaRPr lang="nl-NL"/>
          </a:p>
        </p:txBody>
      </p:sp>
    </p:spTree>
    <p:extLst>
      <p:ext uri="{BB962C8B-B14F-4D97-AF65-F5344CB8AC3E}">
        <p14:creationId xmlns:p14="http://schemas.microsoft.com/office/powerpoint/2010/main" val="350749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a:p>
        </p:txBody>
      </p:sp>
      <p:sp>
        <p:nvSpPr>
          <p:cNvPr id="4" name="Tijdelijke aanduiding voor dianummer 3"/>
          <p:cNvSpPr>
            <a:spLocks noGrp="1"/>
          </p:cNvSpPr>
          <p:nvPr>
            <p:ph type="sldNum" sz="quarter" idx="10"/>
          </p:nvPr>
        </p:nvSpPr>
        <p:spPr/>
        <p:txBody>
          <a:bodyPr/>
          <a:lstStyle/>
          <a:p>
            <a:fld id="{5B8B388C-397B-40FC-BC32-0F5384C6490A}" type="slidenum">
              <a:rPr lang="nl-NL" smtClean="0"/>
              <a:t>1</a:t>
            </a:fld>
            <a:endParaRPr lang="nl-NL"/>
          </a:p>
        </p:txBody>
      </p:sp>
    </p:spTree>
    <p:extLst>
      <p:ext uri="{BB962C8B-B14F-4D97-AF65-F5344CB8AC3E}">
        <p14:creationId xmlns:p14="http://schemas.microsoft.com/office/powerpoint/2010/main" val="4293208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dirty="0" smtClean="0"/>
              <a:t>http://www.eere.energy.gov/basics/media/wind_story.swf</a:t>
            </a:r>
            <a:endParaRPr lang="en-GB" dirty="0"/>
          </a:p>
        </p:txBody>
      </p:sp>
      <p:sp>
        <p:nvSpPr>
          <p:cNvPr id="4" name="Tijdelijke aanduiding voor dianummer 3"/>
          <p:cNvSpPr>
            <a:spLocks noGrp="1"/>
          </p:cNvSpPr>
          <p:nvPr>
            <p:ph type="sldNum" sz="quarter" idx="10"/>
          </p:nvPr>
        </p:nvSpPr>
        <p:spPr/>
        <p:txBody>
          <a:bodyPr/>
          <a:lstStyle/>
          <a:p>
            <a:fld id="{5B8B388C-397B-40FC-BC32-0F5384C6490A}" type="slidenum">
              <a:rPr lang="nl-NL" smtClean="0"/>
              <a:t>2</a:t>
            </a:fld>
            <a:endParaRPr lang="nl-NL"/>
          </a:p>
        </p:txBody>
      </p:sp>
    </p:spTree>
    <p:extLst>
      <p:ext uri="{BB962C8B-B14F-4D97-AF65-F5344CB8AC3E}">
        <p14:creationId xmlns:p14="http://schemas.microsoft.com/office/powerpoint/2010/main" val="17587867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5B8B388C-397B-40FC-BC32-0F5384C6490A}" type="slidenum">
              <a:rPr lang="nl-NL" smtClean="0"/>
              <a:t>5</a:t>
            </a:fld>
            <a:endParaRPr lang="nl-NL"/>
          </a:p>
        </p:txBody>
      </p:sp>
    </p:spTree>
    <p:extLst>
      <p:ext uri="{BB962C8B-B14F-4D97-AF65-F5344CB8AC3E}">
        <p14:creationId xmlns:p14="http://schemas.microsoft.com/office/powerpoint/2010/main" val="11036392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5B8B388C-397B-40FC-BC32-0F5384C6490A}" type="slidenum">
              <a:rPr lang="nl-NL" smtClean="0"/>
              <a:t>15</a:t>
            </a:fld>
            <a:endParaRPr lang="nl-NL"/>
          </a:p>
        </p:txBody>
      </p:sp>
    </p:spTree>
    <p:extLst>
      <p:ext uri="{BB962C8B-B14F-4D97-AF65-F5344CB8AC3E}">
        <p14:creationId xmlns:p14="http://schemas.microsoft.com/office/powerpoint/2010/main" val="4828977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nl-NL"/>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l-NL"/>
          </a:p>
        </p:txBody>
      </p:sp>
      <p:sp>
        <p:nvSpPr>
          <p:cNvPr id="4" name="Date Placeholder 3"/>
          <p:cNvSpPr>
            <a:spLocks noGrp="1"/>
          </p:cNvSpPr>
          <p:nvPr>
            <p:ph type="dt" sz="half" idx="10"/>
          </p:nvPr>
        </p:nvSpPr>
        <p:spPr/>
        <p:txBody>
          <a:bodyPr/>
          <a:lstStyle/>
          <a:p>
            <a:fld id="{446984F3-98F0-4A91-B6C5-92A124D15259}" type="datetimeFigureOut">
              <a:rPr lang="nl-NL" smtClean="0"/>
              <a:t>11-2-2013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B84BBBE-109F-4557-8678-41DAE5070663}" type="slidenum">
              <a:rPr lang="nl-NL" smtClean="0"/>
              <a:t>‹#›</a:t>
            </a:fld>
            <a:endParaRPr lang="nl-NL"/>
          </a:p>
        </p:txBody>
      </p:sp>
    </p:spTree>
    <p:extLst>
      <p:ext uri="{BB962C8B-B14F-4D97-AF65-F5344CB8AC3E}">
        <p14:creationId xmlns:p14="http://schemas.microsoft.com/office/powerpoint/2010/main" val="1282315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p>
            <a:fld id="{446984F3-98F0-4A91-B6C5-92A124D15259}" type="datetimeFigureOut">
              <a:rPr lang="nl-NL" smtClean="0"/>
              <a:t>11-2-2013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B84BBBE-109F-4557-8678-41DAE5070663}" type="slidenum">
              <a:rPr lang="nl-NL" smtClean="0"/>
              <a:t>‹#›</a:t>
            </a:fld>
            <a:endParaRPr lang="nl-NL"/>
          </a:p>
        </p:txBody>
      </p:sp>
    </p:spTree>
    <p:extLst>
      <p:ext uri="{BB962C8B-B14F-4D97-AF65-F5344CB8AC3E}">
        <p14:creationId xmlns:p14="http://schemas.microsoft.com/office/powerpoint/2010/main" val="36587053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nl-NL"/>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p>
            <a:fld id="{446984F3-98F0-4A91-B6C5-92A124D15259}" type="datetimeFigureOut">
              <a:rPr lang="nl-NL" smtClean="0"/>
              <a:t>11-2-2013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B84BBBE-109F-4557-8678-41DAE5070663}" type="slidenum">
              <a:rPr lang="nl-NL" smtClean="0"/>
              <a:t>‹#›</a:t>
            </a:fld>
            <a:endParaRPr lang="nl-NL"/>
          </a:p>
        </p:txBody>
      </p:sp>
    </p:spTree>
    <p:extLst>
      <p:ext uri="{BB962C8B-B14F-4D97-AF65-F5344CB8AC3E}">
        <p14:creationId xmlns:p14="http://schemas.microsoft.com/office/powerpoint/2010/main" val="39849970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en-GB"/>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GB"/>
          </a:p>
        </p:txBody>
      </p:sp>
      <p:sp>
        <p:nvSpPr>
          <p:cNvPr id="4" name="Tijdelijke aanduiding voor datum 3"/>
          <p:cNvSpPr>
            <a:spLocks noGrp="1"/>
          </p:cNvSpPr>
          <p:nvPr>
            <p:ph type="dt" sz="half" idx="10"/>
          </p:nvPr>
        </p:nvSpPr>
        <p:spPr/>
        <p:txBody>
          <a:bodyPr/>
          <a:lstStyle/>
          <a:p>
            <a:fld id="{41FB011A-1F57-439F-BD3D-9077CABDFFFC}" type="datetimeFigureOut">
              <a:rPr lang="en-GB" smtClean="0">
                <a:solidFill>
                  <a:prstClr val="white">
                    <a:tint val="75000"/>
                  </a:prstClr>
                </a:solidFill>
              </a:rPr>
              <a:pPr/>
              <a:t>11/02/2013</a:t>
            </a:fld>
            <a:endParaRPr lang="en-GB">
              <a:solidFill>
                <a:prstClr val="white">
                  <a:tint val="75000"/>
                </a:prstClr>
              </a:solidFill>
            </a:endParaRPr>
          </a:p>
        </p:txBody>
      </p:sp>
      <p:sp>
        <p:nvSpPr>
          <p:cNvPr id="5" name="Tijdelijke aanduiding voor voettekst 4"/>
          <p:cNvSpPr>
            <a:spLocks noGrp="1"/>
          </p:cNvSpPr>
          <p:nvPr>
            <p:ph type="ftr" sz="quarter" idx="11"/>
          </p:nvPr>
        </p:nvSpPr>
        <p:spPr/>
        <p:txBody>
          <a:bodyPr/>
          <a:lstStyle/>
          <a:p>
            <a:endParaRPr lang="en-GB">
              <a:solidFill>
                <a:prstClr val="white">
                  <a:tint val="75000"/>
                </a:prstClr>
              </a:solidFill>
            </a:endParaRPr>
          </a:p>
        </p:txBody>
      </p:sp>
      <p:sp>
        <p:nvSpPr>
          <p:cNvPr id="6" name="Tijdelijke aanduiding voor dianummer 5"/>
          <p:cNvSpPr>
            <a:spLocks noGrp="1"/>
          </p:cNvSpPr>
          <p:nvPr>
            <p:ph type="sldNum" sz="quarter" idx="12"/>
          </p:nvPr>
        </p:nvSpPr>
        <p:spPr/>
        <p:txBody>
          <a:bodyPr/>
          <a:lstStyle/>
          <a:p>
            <a:fld id="{5E7E780B-4434-47CE-95DD-C7EEF402B626}"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2061797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GB"/>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GB"/>
          </a:p>
        </p:txBody>
      </p:sp>
      <p:sp>
        <p:nvSpPr>
          <p:cNvPr id="4" name="Tijdelijke aanduiding voor datum 3"/>
          <p:cNvSpPr>
            <a:spLocks noGrp="1"/>
          </p:cNvSpPr>
          <p:nvPr>
            <p:ph type="dt" sz="half" idx="10"/>
          </p:nvPr>
        </p:nvSpPr>
        <p:spPr/>
        <p:txBody>
          <a:bodyPr/>
          <a:lstStyle/>
          <a:p>
            <a:fld id="{41FB011A-1F57-439F-BD3D-9077CABDFFFC}" type="datetimeFigureOut">
              <a:rPr lang="en-GB" smtClean="0">
                <a:solidFill>
                  <a:prstClr val="white">
                    <a:tint val="75000"/>
                  </a:prstClr>
                </a:solidFill>
              </a:rPr>
              <a:pPr/>
              <a:t>11/02/2013</a:t>
            </a:fld>
            <a:endParaRPr lang="en-GB">
              <a:solidFill>
                <a:prstClr val="white">
                  <a:tint val="75000"/>
                </a:prstClr>
              </a:solidFill>
            </a:endParaRPr>
          </a:p>
        </p:txBody>
      </p:sp>
      <p:sp>
        <p:nvSpPr>
          <p:cNvPr id="5" name="Tijdelijke aanduiding voor voettekst 4"/>
          <p:cNvSpPr>
            <a:spLocks noGrp="1"/>
          </p:cNvSpPr>
          <p:nvPr>
            <p:ph type="ftr" sz="quarter" idx="11"/>
          </p:nvPr>
        </p:nvSpPr>
        <p:spPr/>
        <p:txBody>
          <a:bodyPr/>
          <a:lstStyle/>
          <a:p>
            <a:endParaRPr lang="en-GB">
              <a:solidFill>
                <a:prstClr val="white">
                  <a:tint val="75000"/>
                </a:prstClr>
              </a:solidFill>
            </a:endParaRPr>
          </a:p>
        </p:txBody>
      </p:sp>
      <p:sp>
        <p:nvSpPr>
          <p:cNvPr id="6" name="Tijdelijke aanduiding voor dianummer 5"/>
          <p:cNvSpPr>
            <a:spLocks noGrp="1"/>
          </p:cNvSpPr>
          <p:nvPr>
            <p:ph type="sldNum" sz="quarter" idx="12"/>
          </p:nvPr>
        </p:nvSpPr>
        <p:spPr/>
        <p:txBody>
          <a:bodyPr/>
          <a:lstStyle/>
          <a:p>
            <a:fld id="{5E7E780B-4434-47CE-95DD-C7EEF402B626}"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40529294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en-GB"/>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41FB011A-1F57-439F-BD3D-9077CABDFFFC}" type="datetimeFigureOut">
              <a:rPr lang="en-GB" smtClean="0">
                <a:solidFill>
                  <a:prstClr val="white">
                    <a:tint val="75000"/>
                  </a:prstClr>
                </a:solidFill>
              </a:rPr>
              <a:pPr/>
              <a:t>11/02/2013</a:t>
            </a:fld>
            <a:endParaRPr lang="en-GB">
              <a:solidFill>
                <a:prstClr val="white">
                  <a:tint val="75000"/>
                </a:prstClr>
              </a:solidFill>
            </a:endParaRPr>
          </a:p>
        </p:txBody>
      </p:sp>
      <p:sp>
        <p:nvSpPr>
          <p:cNvPr id="5" name="Tijdelijke aanduiding voor voettekst 4"/>
          <p:cNvSpPr>
            <a:spLocks noGrp="1"/>
          </p:cNvSpPr>
          <p:nvPr>
            <p:ph type="ftr" sz="quarter" idx="11"/>
          </p:nvPr>
        </p:nvSpPr>
        <p:spPr/>
        <p:txBody>
          <a:bodyPr/>
          <a:lstStyle/>
          <a:p>
            <a:endParaRPr lang="en-GB">
              <a:solidFill>
                <a:prstClr val="white">
                  <a:tint val="75000"/>
                </a:prstClr>
              </a:solidFill>
            </a:endParaRPr>
          </a:p>
        </p:txBody>
      </p:sp>
      <p:sp>
        <p:nvSpPr>
          <p:cNvPr id="6" name="Tijdelijke aanduiding voor dianummer 5"/>
          <p:cNvSpPr>
            <a:spLocks noGrp="1"/>
          </p:cNvSpPr>
          <p:nvPr>
            <p:ph type="sldNum" sz="quarter" idx="12"/>
          </p:nvPr>
        </p:nvSpPr>
        <p:spPr/>
        <p:txBody>
          <a:bodyPr/>
          <a:lstStyle/>
          <a:p>
            <a:fld id="{5E7E780B-4434-47CE-95DD-C7EEF402B626}"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2264550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GB"/>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GB"/>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GB"/>
          </a:p>
        </p:txBody>
      </p:sp>
      <p:sp>
        <p:nvSpPr>
          <p:cNvPr id="5" name="Tijdelijke aanduiding voor datum 4"/>
          <p:cNvSpPr>
            <a:spLocks noGrp="1"/>
          </p:cNvSpPr>
          <p:nvPr>
            <p:ph type="dt" sz="half" idx="10"/>
          </p:nvPr>
        </p:nvSpPr>
        <p:spPr/>
        <p:txBody>
          <a:bodyPr/>
          <a:lstStyle/>
          <a:p>
            <a:fld id="{41FB011A-1F57-439F-BD3D-9077CABDFFFC}" type="datetimeFigureOut">
              <a:rPr lang="en-GB" smtClean="0">
                <a:solidFill>
                  <a:prstClr val="white">
                    <a:tint val="75000"/>
                  </a:prstClr>
                </a:solidFill>
              </a:rPr>
              <a:pPr/>
              <a:t>11/02/2013</a:t>
            </a:fld>
            <a:endParaRPr lang="en-GB">
              <a:solidFill>
                <a:prstClr val="white">
                  <a:tint val="75000"/>
                </a:prstClr>
              </a:solidFill>
            </a:endParaRPr>
          </a:p>
        </p:txBody>
      </p:sp>
      <p:sp>
        <p:nvSpPr>
          <p:cNvPr id="6" name="Tijdelijke aanduiding voor voettekst 5"/>
          <p:cNvSpPr>
            <a:spLocks noGrp="1"/>
          </p:cNvSpPr>
          <p:nvPr>
            <p:ph type="ftr" sz="quarter" idx="11"/>
          </p:nvPr>
        </p:nvSpPr>
        <p:spPr/>
        <p:txBody>
          <a:bodyPr/>
          <a:lstStyle/>
          <a:p>
            <a:endParaRPr lang="en-GB">
              <a:solidFill>
                <a:prstClr val="white">
                  <a:tint val="75000"/>
                </a:prstClr>
              </a:solidFill>
            </a:endParaRPr>
          </a:p>
        </p:txBody>
      </p:sp>
      <p:sp>
        <p:nvSpPr>
          <p:cNvPr id="7" name="Tijdelijke aanduiding voor dianummer 6"/>
          <p:cNvSpPr>
            <a:spLocks noGrp="1"/>
          </p:cNvSpPr>
          <p:nvPr>
            <p:ph type="sldNum" sz="quarter" idx="12"/>
          </p:nvPr>
        </p:nvSpPr>
        <p:spPr/>
        <p:txBody>
          <a:bodyPr/>
          <a:lstStyle/>
          <a:p>
            <a:fld id="{5E7E780B-4434-47CE-95DD-C7EEF402B626}"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6879082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en-GB"/>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GB"/>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GB"/>
          </a:p>
        </p:txBody>
      </p:sp>
      <p:sp>
        <p:nvSpPr>
          <p:cNvPr id="7" name="Tijdelijke aanduiding voor datum 6"/>
          <p:cNvSpPr>
            <a:spLocks noGrp="1"/>
          </p:cNvSpPr>
          <p:nvPr>
            <p:ph type="dt" sz="half" idx="10"/>
          </p:nvPr>
        </p:nvSpPr>
        <p:spPr/>
        <p:txBody>
          <a:bodyPr/>
          <a:lstStyle/>
          <a:p>
            <a:fld id="{41FB011A-1F57-439F-BD3D-9077CABDFFFC}" type="datetimeFigureOut">
              <a:rPr lang="en-GB" smtClean="0">
                <a:solidFill>
                  <a:prstClr val="white">
                    <a:tint val="75000"/>
                  </a:prstClr>
                </a:solidFill>
              </a:rPr>
              <a:pPr/>
              <a:t>11/02/2013</a:t>
            </a:fld>
            <a:endParaRPr lang="en-GB">
              <a:solidFill>
                <a:prstClr val="white">
                  <a:tint val="75000"/>
                </a:prstClr>
              </a:solidFill>
            </a:endParaRPr>
          </a:p>
        </p:txBody>
      </p:sp>
      <p:sp>
        <p:nvSpPr>
          <p:cNvPr id="8" name="Tijdelijke aanduiding voor voettekst 7"/>
          <p:cNvSpPr>
            <a:spLocks noGrp="1"/>
          </p:cNvSpPr>
          <p:nvPr>
            <p:ph type="ftr" sz="quarter" idx="11"/>
          </p:nvPr>
        </p:nvSpPr>
        <p:spPr/>
        <p:txBody>
          <a:bodyPr/>
          <a:lstStyle/>
          <a:p>
            <a:endParaRPr lang="en-GB">
              <a:solidFill>
                <a:prstClr val="white">
                  <a:tint val="75000"/>
                </a:prstClr>
              </a:solidFill>
            </a:endParaRPr>
          </a:p>
        </p:txBody>
      </p:sp>
      <p:sp>
        <p:nvSpPr>
          <p:cNvPr id="9" name="Tijdelijke aanduiding voor dianummer 8"/>
          <p:cNvSpPr>
            <a:spLocks noGrp="1"/>
          </p:cNvSpPr>
          <p:nvPr>
            <p:ph type="sldNum" sz="quarter" idx="12"/>
          </p:nvPr>
        </p:nvSpPr>
        <p:spPr/>
        <p:txBody>
          <a:bodyPr/>
          <a:lstStyle/>
          <a:p>
            <a:fld id="{5E7E780B-4434-47CE-95DD-C7EEF402B626}"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4737101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GB"/>
          </a:p>
        </p:txBody>
      </p:sp>
      <p:sp>
        <p:nvSpPr>
          <p:cNvPr id="3" name="Tijdelijke aanduiding voor datum 2"/>
          <p:cNvSpPr>
            <a:spLocks noGrp="1"/>
          </p:cNvSpPr>
          <p:nvPr>
            <p:ph type="dt" sz="half" idx="10"/>
          </p:nvPr>
        </p:nvSpPr>
        <p:spPr/>
        <p:txBody>
          <a:bodyPr/>
          <a:lstStyle/>
          <a:p>
            <a:fld id="{41FB011A-1F57-439F-BD3D-9077CABDFFFC}" type="datetimeFigureOut">
              <a:rPr lang="en-GB" smtClean="0">
                <a:solidFill>
                  <a:prstClr val="white">
                    <a:tint val="75000"/>
                  </a:prstClr>
                </a:solidFill>
              </a:rPr>
              <a:pPr/>
              <a:t>11/02/2013</a:t>
            </a:fld>
            <a:endParaRPr lang="en-GB">
              <a:solidFill>
                <a:prstClr val="white">
                  <a:tint val="75000"/>
                </a:prstClr>
              </a:solidFill>
            </a:endParaRPr>
          </a:p>
        </p:txBody>
      </p:sp>
      <p:sp>
        <p:nvSpPr>
          <p:cNvPr id="4" name="Tijdelijke aanduiding voor voettekst 3"/>
          <p:cNvSpPr>
            <a:spLocks noGrp="1"/>
          </p:cNvSpPr>
          <p:nvPr>
            <p:ph type="ftr" sz="quarter" idx="11"/>
          </p:nvPr>
        </p:nvSpPr>
        <p:spPr/>
        <p:txBody>
          <a:bodyPr/>
          <a:lstStyle/>
          <a:p>
            <a:endParaRPr lang="en-GB">
              <a:solidFill>
                <a:prstClr val="white">
                  <a:tint val="75000"/>
                </a:prstClr>
              </a:solidFill>
            </a:endParaRPr>
          </a:p>
        </p:txBody>
      </p:sp>
      <p:sp>
        <p:nvSpPr>
          <p:cNvPr id="5" name="Tijdelijke aanduiding voor dianummer 4"/>
          <p:cNvSpPr>
            <a:spLocks noGrp="1"/>
          </p:cNvSpPr>
          <p:nvPr>
            <p:ph type="sldNum" sz="quarter" idx="12"/>
          </p:nvPr>
        </p:nvSpPr>
        <p:spPr/>
        <p:txBody>
          <a:bodyPr/>
          <a:lstStyle/>
          <a:p>
            <a:fld id="{5E7E780B-4434-47CE-95DD-C7EEF402B626}"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1602571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41FB011A-1F57-439F-BD3D-9077CABDFFFC}" type="datetimeFigureOut">
              <a:rPr lang="en-GB" smtClean="0">
                <a:solidFill>
                  <a:prstClr val="white">
                    <a:tint val="75000"/>
                  </a:prstClr>
                </a:solidFill>
              </a:rPr>
              <a:pPr/>
              <a:t>11/02/2013</a:t>
            </a:fld>
            <a:endParaRPr lang="en-GB">
              <a:solidFill>
                <a:prstClr val="white">
                  <a:tint val="75000"/>
                </a:prstClr>
              </a:solidFill>
            </a:endParaRPr>
          </a:p>
        </p:txBody>
      </p:sp>
      <p:sp>
        <p:nvSpPr>
          <p:cNvPr id="3" name="Tijdelijke aanduiding voor voettekst 2"/>
          <p:cNvSpPr>
            <a:spLocks noGrp="1"/>
          </p:cNvSpPr>
          <p:nvPr>
            <p:ph type="ftr" sz="quarter" idx="11"/>
          </p:nvPr>
        </p:nvSpPr>
        <p:spPr/>
        <p:txBody>
          <a:bodyPr/>
          <a:lstStyle/>
          <a:p>
            <a:endParaRPr lang="en-GB">
              <a:solidFill>
                <a:prstClr val="white">
                  <a:tint val="75000"/>
                </a:prstClr>
              </a:solidFill>
            </a:endParaRPr>
          </a:p>
        </p:txBody>
      </p:sp>
      <p:sp>
        <p:nvSpPr>
          <p:cNvPr id="4" name="Tijdelijke aanduiding voor dianummer 3"/>
          <p:cNvSpPr>
            <a:spLocks noGrp="1"/>
          </p:cNvSpPr>
          <p:nvPr>
            <p:ph type="sldNum" sz="quarter" idx="12"/>
          </p:nvPr>
        </p:nvSpPr>
        <p:spPr/>
        <p:txBody>
          <a:bodyPr/>
          <a:lstStyle/>
          <a:p>
            <a:fld id="{5E7E780B-4434-47CE-95DD-C7EEF402B626}"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8272599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en-GB"/>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GB"/>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41FB011A-1F57-439F-BD3D-9077CABDFFFC}" type="datetimeFigureOut">
              <a:rPr lang="en-GB" smtClean="0">
                <a:solidFill>
                  <a:prstClr val="white">
                    <a:tint val="75000"/>
                  </a:prstClr>
                </a:solidFill>
              </a:rPr>
              <a:pPr/>
              <a:t>11/02/2013</a:t>
            </a:fld>
            <a:endParaRPr lang="en-GB">
              <a:solidFill>
                <a:prstClr val="white">
                  <a:tint val="75000"/>
                </a:prstClr>
              </a:solidFill>
            </a:endParaRPr>
          </a:p>
        </p:txBody>
      </p:sp>
      <p:sp>
        <p:nvSpPr>
          <p:cNvPr id="6" name="Tijdelijke aanduiding voor voettekst 5"/>
          <p:cNvSpPr>
            <a:spLocks noGrp="1"/>
          </p:cNvSpPr>
          <p:nvPr>
            <p:ph type="ftr" sz="quarter" idx="11"/>
          </p:nvPr>
        </p:nvSpPr>
        <p:spPr/>
        <p:txBody>
          <a:bodyPr/>
          <a:lstStyle/>
          <a:p>
            <a:endParaRPr lang="en-GB">
              <a:solidFill>
                <a:prstClr val="white">
                  <a:tint val="75000"/>
                </a:prstClr>
              </a:solidFill>
            </a:endParaRPr>
          </a:p>
        </p:txBody>
      </p:sp>
      <p:sp>
        <p:nvSpPr>
          <p:cNvPr id="7" name="Tijdelijke aanduiding voor dianummer 6"/>
          <p:cNvSpPr>
            <a:spLocks noGrp="1"/>
          </p:cNvSpPr>
          <p:nvPr>
            <p:ph type="sldNum" sz="quarter" idx="12"/>
          </p:nvPr>
        </p:nvSpPr>
        <p:spPr/>
        <p:txBody>
          <a:bodyPr/>
          <a:lstStyle/>
          <a:p>
            <a:fld id="{5E7E780B-4434-47CE-95DD-C7EEF402B626}"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2279044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p>
            <a:fld id="{446984F3-98F0-4A91-B6C5-92A124D15259}" type="datetimeFigureOut">
              <a:rPr lang="nl-NL" smtClean="0"/>
              <a:t>11-2-2013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B84BBBE-109F-4557-8678-41DAE5070663}" type="slidenum">
              <a:rPr lang="nl-NL" smtClean="0"/>
              <a:t>‹#›</a:t>
            </a:fld>
            <a:endParaRPr lang="nl-NL"/>
          </a:p>
        </p:txBody>
      </p:sp>
    </p:spTree>
    <p:extLst>
      <p:ext uri="{BB962C8B-B14F-4D97-AF65-F5344CB8AC3E}">
        <p14:creationId xmlns:p14="http://schemas.microsoft.com/office/powerpoint/2010/main" val="21887260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en-GB"/>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41FB011A-1F57-439F-BD3D-9077CABDFFFC}" type="datetimeFigureOut">
              <a:rPr lang="en-GB" smtClean="0">
                <a:solidFill>
                  <a:prstClr val="white">
                    <a:tint val="75000"/>
                  </a:prstClr>
                </a:solidFill>
              </a:rPr>
              <a:pPr/>
              <a:t>11/02/2013</a:t>
            </a:fld>
            <a:endParaRPr lang="en-GB">
              <a:solidFill>
                <a:prstClr val="white">
                  <a:tint val="75000"/>
                </a:prstClr>
              </a:solidFill>
            </a:endParaRPr>
          </a:p>
        </p:txBody>
      </p:sp>
      <p:sp>
        <p:nvSpPr>
          <p:cNvPr id="6" name="Tijdelijke aanduiding voor voettekst 5"/>
          <p:cNvSpPr>
            <a:spLocks noGrp="1"/>
          </p:cNvSpPr>
          <p:nvPr>
            <p:ph type="ftr" sz="quarter" idx="11"/>
          </p:nvPr>
        </p:nvSpPr>
        <p:spPr/>
        <p:txBody>
          <a:bodyPr/>
          <a:lstStyle/>
          <a:p>
            <a:endParaRPr lang="en-GB">
              <a:solidFill>
                <a:prstClr val="white">
                  <a:tint val="75000"/>
                </a:prstClr>
              </a:solidFill>
            </a:endParaRPr>
          </a:p>
        </p:txBody>
      </p:sp>
      <p:sp>
        <p:nvSpPr>
          <p:cNvPr id="7" name="Tijdelijke aanduiding voor dianummer 6"/>
          <p:cNvSpPr>
            <a:spLocks noGrp="1"/>
          </p:cNvSpPr>
          <p:nvPr>
            <p:ph type="sldNum" sz="quarter" idx="12"/>
          </p:nvPr>
        </p:nvSpPr>
        <p:spPr/>
        <p:txBody>
          <a:bodyPr/>
          <a:lstStyle/>
          <a:p>
            <a:fld id="{5E7E780B-4434-47CE-95DD-C7EEF402B626}"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1672603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GB"/>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GB"/>
          </a:p>
        </p:txBody>
      </p:sp>
      <p:sp>
        <p:nvSpPr>
          <p:cNvPr id="4" name="Tijdelijke aanduiding voor datum 3"/>
          <p:cNvSpPr>
            <a:spLocks noGrp="1"/>
          </p:cNvSpPr>
          <p:nvPr>
            <p:ph type="dt" sz="half" idx="10"/>
          </p:nvPr>
        </p:nvSpPr>
        <p:spPr/>
        <p:txBody>
          <a:bodyPr/>
          <a:lstStyle/>
          <a:p>
            <a:fld id="{41FB011A-1F57-439F-BD3D-9077CABDFFFC}" type="datetimeFigureOut">
              <a:rPr lang="en-GB" smtClean="0">
                <a:solidFill>
                  <a:prstClr val="white">
                    <a:tint val="75000"/>
                  </a:prstClr>
                </a:solidFill>
              </a:rPr>
              <a:pPr/>
              <a:t>11/02/2013</a:t>
            </a:fld>
            <a:endParaRPr lang="en-GB">
              <a:solidFill>
                <a:prstClr val="white">
                  <a:tint val="75000"/>
                </a:prstClr>
              </a:solidFill>
            </a:endParaRPr>
          </a:p>
        </p:txBody>
      </p:sp>
      <p:sp>
        <p:nvSpPr>
          <p:cNvPr id="5" name="Tijdelijke aanduiding voor voettekst 4"/>
          <p:cNvSpPr>
            <a:spLocks noGrp="1"/>
          </p:cNvSpPr>
          <p:nvPr>
            <p:ph type="ftr" sz="quarter" idx="11"/>
          </p:nvPr>
        </p:nvSpPr>
        <p:spPr/>
        <p:txBody>
          <a:bodyPr/>
          <a:lstStyle/>
          <a:p>
            <a:endParaRPr lang="en-GB">
              <a:solidFill>
                <a:prstClr val="white">
                  <a:tint val="75000"/>
                </a:prstClr>
              </a:solidFill>
            </a:endParaRPr>
          </a:p>
        </p:txBody>
      </p:sp>
      <p:sp>
        <p:nvSpPr>
          <p:cNvPr id="6" name="Tijdelijke aanduiding voor dianummer 5"/>
          <p:cNvSpPr>
            <a:spLocks noGrp="1"/>
          </p:cNvSpPr>
          <p:nvPr>
            <p:ph type="sldNum" sz="quarter" idx="12"/>
          </p:nvPr>
        </p:nvSpPr>
        <p:spPr/>
        <p:txBody>
          <a:bodyPr/>
          <a:lstStyle/>
          <a:p>
            <a:fld id="{5E7E780B-4434-47CE-95DD-C7EEF402B626}"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5741227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en-GB"/>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GB"/>
          </a:p>
        </p:txBody>
      </p:sp>
      <p:sp>
        <p:nvSpPr>
          <p:cNvPr id="4" name="Tijdelijke aanduiding voor datum 3"/>
          <p:cNvSpPr>
            <a:spLocks noGrp="1"/>
          </p:cNvSpPr>
          <p:nvPr>
            <p:ph type="dt" sz="half" idx="10"/>
          </p:nvPr>
        </p:nvSpPr>
        <p:spPr/>
        <p:txBody>
          <a:bodyPr/>
          <a:lstStyle/>
          <a:p>
            <a:fld id="{41FB011A-1F57-439F-BD3D-9077CABDFFFC}" type="datetimeFigureOut">
              <a:rPr lang="en-GB" smtClean="0">
                <a:solidFill>
                  <a:prstClr val="white">
                    <a:tint val="75000"/>
                  </a:prstClr>
                </a:solidFill>
              </a:rPr>
              <a:pPr/>
              <a:t>11/02/2013</a:t>
            </a:fld>
            <a:endParaRPr lang="en-GB">
              <a:solidFill>
                <a:prstClr val="white">
                  <a:tint val="75000"/>
                </a:prstClr>
              </a:solidFill>
            </a:endParaRPr>
          </a:p>
        </p:txBody>
      </p:sp>
      <p:sp>
        <p:nvSpPr>
          <p:cNvPr id="5" name="Tijdelijke aanduiding voor voettekst 4"/>
          <p:cNvSpPr>
            <a:spLocks noGrp="1"/>
          </p:cNvSpPr>
          <p:nvPr>
            <p:ph type="ftr" sz="quarter" idx="11"/>
          </p:nvPr>
        </p:nvSpPr>
        <p:spPr/>
        <p:txBody>
          <a:bodyPr/>
          <a:lstStyle/>
          <a:p>
            <a:endParaRPr lang="en-GB">
              <a:solidFill>
                <a:prstClr val="white">
                  <a:tint val="75000"/>
                </a:prstClr>
              </a:solidFill>
            </a:endParaRPr>
          </a:p>
        </p:txBody>
      </p:sp>
      <p:sp>
        <p:nvSpPr>
          <p:cNvPr id="6" name="Tijdelijke aanduiding voor dianummer 5"/>
          <p:cNvSpPr>
            <a:spLocks noGrp="1"/>
          </p:cNvSpPr>
          <p:nvPr>
            <p:ph type="sldNum" sz="quarter" idx="12"/>
          </p:nvPr>
        </p:nvSpPr>
        <p:spPr/>
        <p:txBody>
          <a:bodyPr/>
          <a:lstStyle/>
          <a:p>
            <a:fld id="{5E7E780B-4434-47CE-95DD-C7EEF402B626}"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0795300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l-N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6984F3-98F0-4A91-B6C5-92A124D15259}" type="datetimeFigureOut">
              <a:rPr lang="nl-NL" smtClean="0"/>
              <a:t>11-2-2013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B84BBBE-109F-4557-8678-41DAE5070663}" type="slidenum">
              <a:rPr lang="nl-NL" smtClean="0"/>
              <a:t>‹#›</a:t>
            </a:fld>
            <a:endParaRPr lang="nl-NL"/>
          </a:p>
        </p:txBody>
      </p:sp>
    </p:spTree>
    <p:extLst>
      <p:ext uri="{BB962C8B-B14F-4D97-AF65-F5344CB8AC3E}">
        <p14:creationId xmlns:p14="http://schemas.microsoft.com/office/powerpoint/2010/main" val="9453965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Date Placeholder 4"/>
          <p:cNvSpPr>
            <a:spLocks noGrp="1"/>
          </p:cNvSpPr>
          <p:nvPr>
            <p:ph type="dt" sz="half" idx="10"/>
          </p:nvPr>
        </p:nvSpPr>
        <p:spPr/>
        <p:txBody>
          <a:bodyPr/>
          <a:lstStyle/>
          <a:p>
            <a:fld id="{446984F3-98F0-4A91-B6C5-92A124D15259}" type="datetimeFigureOut">
              <a:rPr lang="nl-NL" smtClean="0"/>
              <a:t>11-2-2013</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CB84BBBE-109F-4557-8678-41DAE5070663}" type="slidenum">
              <a:rPr lang="nl-NL" smtClean="0"/>
              <a:t>‹#›</a:t>
            </a:fld>
            <a:endParaRPr lang="nl-NL"/>
          </a:p>
        </p:txBody>
      </p:sp>
    </p:spTree>
    <p:extLst>
      <p:ext uri="{BB962C8B-B14F-4D97-AF65-F5344CB8AC3E}">
        <p14:creationId xmlns:p14="http://schemas.microsoft.com/office/powerpoint/2010/main" val="33464119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nl-NL"/>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7" name="Date Placeholder 6"/>
          <p:cNvSpPr>
            <a:spLocks noGrp="1"/>
          </p:cNvSpPr>
          <p:nvPr>
            <p:ph type="dt" sz="half" idx="10"/>
          </p:nvPr>
        </p:nvSpPr>
        <p:spPr/>
        <p:txBody>
          <a:bodyPr/>
          <a:lstStyle/>
          <a:p>
            <a:fld id="{446984F3-98F0-4A91-B6C5-92A124D15259}" type="datetimeFigureOut">
              <a:rPr lang="nl-NL" smtClean="0"/>
              <a:t>11-2-2013</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CB84BBBE-109F-4557-8678-41DAE5070663}" type="slidenum">
              <a:rPr lang="nl-NL" smtClean="0"/>
              <a:t>‹#›</a:t>
            </a:fld>
            <a:endParaRPr lang="nl-NL"/>
          </a:p>
        </p:txBody>
      </p:sp>
    </p:spTree>
    <p:extLst>
      <p:ext uri="{BB962C8B-B14F-4D97-AF65-F5344CB8AC3E}">
        <p14:creationId xmlns:p14="http://schemas.microsoft.com/office/powerpoint/2010/main" val="28087976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Date Placeholder 2"/>
          <p:cNvSpPr>
            <a:spLocks noGrp="1"/>
          </p:cNvSpPr>
          <p:nvPr>
            <p:ph type="dt" sz="half" idx="10"/>
          </p:nvPr>
        </p:nvSpPr>
        <p:spPr/>
        <p:txBody>
          <a:bodyPr/>
          <a:lstStyle/>
          <a:p>
            <a:fld id="{446984F3-98F0-4A91-B6C5-92A124D15259}" type="datetimeFigureOut">
              <a:rPr lang="nl-NL" smtClean="0"/>
              <a:t>11-2-2013</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CB84BBBE-109F-4557-8678-41DAE5070663}" type="slidenum">
              <a:rPr lang="nl-NL" smtClean="0"/>
              <a:t>‹#›</a:t>
            </a:fld>
            <a:endParaRPr lang="nl-NL"/>
          </a:p>
        </p:txBody>
      </p:sp>
    </p:spTree>
    <p:extLst>
      <p:ext uri="{BB962C8B-B14F-4D97-AF65-F5344CB8AC3E}">
        <p14:creationId xmlns:p14="http://schemas.microsoft.com/office/powerpoint/2010/main" val="27966816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6984F3-98F0-4A91-B6C5-92A124D15259}" type="datetimeFigureOut">
              <a:rPr lang="nl-NL" smtClean="0"/>
              <a:t>11-2-2013</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CB84BBBE-109F-4557-8678-41DAE5070663}" type="slidenum">
              <a:rPr lang="nl-NL" smtClean="0"/>
              <a:t>‹#›</a:t>
            </a:fld>
            <a:endParaRPr lang="nl-NL"/>
          </a:p>
        </p:txBody>
      </p:sp>
    </p:spTree>
    <p:extLst>
      <p:ext uri="{BB962C8B-B14F-4D97-AF65-F5344CB8AC3E}">
        <p14:creationId xmlns:p14="http://schemas.microsoft.com/office/powerpoint/2010/main" val="35549151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nl-NL"/>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6984F3-98F0-4A91-B6C5-92A124D15259}" type="datetimeFigureOut">
              <a:rPr lang="nl-NL" smtClean="0"/>
              <a:t>11-2-2013</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CB84BBBE-109F-4557-8678-41DAE5070663}" type="slidenum">
              <a:rPr lang="nl-NL" smtClean="0"/>
              <a:t>‹#›</a:t>
            </a:fld>
            <a:endParaRPr lang="nl-NL"/>
          </a:p>
        </p:txBody>
      </p:sp>
    </p:spTree>
    <p:extLst>
      <p:ext uri="{BB962C8B-B14F-4D97-AF65-F5344CB8AC3E}">
        <p14:creationId xmlns:p14="http://schemas.microsoft.com/office/powerpoint/2010/main" val="22597641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nl-NL"/>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6984F3-98F0-4A91-B6C5-92A124D15259}" type="datetimeFigureOut">
              <a:rPr lang="nl-NL" smtClean="0"/>
              <a:t>11-2-2013</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CB84BBBE-109F-4557-8678-41DAE5070663}" type="slidenum">
              <a:rPr lang="nl-NL" smtClean="0"/>
              <a:t>‹#›</a:t>
            </a:fld>
            <a:endParaRPr lang="nl-NL"/>
          </a:p>
        </p:txBody>
      </p:sp>
    </p:spTree>
    <p:extLst>
      <p:ext uri="{BB962C8B-B14F-4D97-AF65-F5344CB8AC3E}">
        <p14:creationId xmlns:p14="http://schemas.microsoft.com/office/powerpoint/2010/main" val="40378644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nl-NL"/>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6984F3-98F0-4A91-B6C5-92A124D15259}" type="datetimeFigureOut">
              <a:rPr lang="nl-NL" smtClean="0"/>
              <a:t>11-2-2013</a:t>
            </a:fld>
            <a:endParaRPr lang="nl-NL"/>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84BBBE-109F-4557-8678-41DAE5070663}" type="slidenum">
              <a:rPr lang="nl-NL" smtClean="0"/>
              <a:t>‹#›</a:t>
            </a:fld>
            <a:endParaRPr lang="nl-NL"/>
          </a:p>
        </p:txBody>
      </p:sp>
    </p:spTree>
    <p:extLst>
      <p:ext uri="{BB962C8B-B14F-4D97-AF65-F5344CB8AC3E}">
        <p14:creationId xmlns:p14="http://schemas.microsoft.com/office/powerpoint/2010/main" val="40236181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en-GB"/>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GB"/>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B011A-1F57-439F-BD3D-9077CABDFFFC}" type="datetimeFigureOut">
              <a:rPr lang="en-GB" smtClean="0">
                <a:solidFill>
                  <a:prstClr val="white">
                    <a:tint val="75000"/>
                  </a:prstClr>
                </a:solidFill>
              </a:rPr>
              <a:pPr/>
              <a:t>11/02/2013</a:t>
            </a:fld>
            <a:endParaRPr lang="en-GB">
              <a:solidFill>
                <a:prstClr val="white">
                  <a:tint val="75000"/>
                </a:prstClr>
              </a:solidFill>
            </a:endParaRPr>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white">
                  <a:tint val="75000"/>
                </a:prstClr>
              </a:solidFill>
            </a:endParaRPr>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7E780B-4434-47CE-95DD-C7EEF402B626}"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2782661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image" Target="../media/image1.jpg"/><Relationship Id="rId7" Type="http://schemas.openxmlformats.org/officeDocument/2006/relationships/slide" Target="slide5.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slide" Target="slide4.xml"/><Relationship Id="rId5" Type="http://schemas.openxmlformats.org/officeDocument/2006/relationships/slide" Target="slide3.xml"/><Relationship Id="rId10" Type="http://schemas.openxmlformats.org/officeDocument/2006/relationships/slide" Target="slide8.xml"/><Relationship Id="rId4" Type="http://schemas.openxmlformats.org/officeDocument/2006/relationships/slide" Target="slide2.xml"/><Relationship Id="rId9" Type="http://schemas.openxmlformats.org/officeDocument/2006/relationships/slide" Target="slide7.xml"/></Relationships>
</file>

<file path=ppt/slides/_rels/slide10.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diagramLayout" Target="../diagrams/layout4.xml"/><Relationship Id="rId7" Type="http://schemas.openxmlformats.org/officeDocument/2006/relationships/slide" Target="slide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8" Type="http://schemas.openxmlformats.org/officeDocument/2006/relationships/slide" Target="slide10.xml"/><Relationship Id="rId3" Type="http://schemas.openxmlformats.org/officeDocument/2006/relationships/diagramLayout" Target="../diagrams/layout5.xml"/><Relationship Id="rId7" Type="http://schemas.openxmlformats.org/officeDocument/2006/relationships/slide" Target="slide4.xml"/><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 Id="rId9" Type="http://schemas.openxmlformats.org/officeDocument/2006/relationships/slide" Target="slide12.xml"/></Relationships>
</file>

<file path=ppt/slides/_rels/slide12.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diagramLayout" Target="../diagrams/layout6.xml"/><Relationship Id="rId7" Type="http://schemas.openxmlformats.org/officeDocument/2006/relationships/slide" Target="slide4.xml"/><Relationship Id="rId2" Type="http://schemas.openxmlformats.org/officeDocument/2006/relationships/diagramData" Target="../diagrams/data6.xml"/><Relationship Id="rId1" Type="http://schemas.openxmlformats.org/officeDocument/2006/relationships/slideLayout" Target="../slideLayouts/slideLayout1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 Id="rId9" Type="http://schemas.openxmlformats.org/officeDocument/2006/relationships/slide" Target="slide13.xml"/></Relationships>
</file>

<file path=ppt/slides/_rels/slide13.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diagramLayout" Target="../diagrams/layout7.xml"/><Relationship Id="rId7" Type="http://schemas.openxmlformats.org/officeDocument/2006/relationships/slide" Target="slide4.xml"/><Relationship Id="rId2" Type="http://schemas.openxmlformats.org/officeDocument/2006/relationships/diagramData" Target="../diagrams/data7.xml"/><Relationship Id="rId1" Type="http://schemas.openxmlformats.org/officeDocument/2006/relationships/slideLayout" Target="../slideLayouts/slideLayout1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 Id="rId9" Type="http://schemas.openxmlformats.org/officeDocument/2006/relationships/slide" Target="slide14.xml"/></Relationships>
</file>

<file path=ppt/slides/_rels/slide14.xml.rels><?xml version="1.0" encoding="UTF-8" standalone="yes"?>
<Relationships xmlns="http://schemas.openxmlformats.org/package/2006/relationships"><Relationship Id="rId8" Type="http://schemas.openxmlformats.org/officeDocument/2006/relationships/slide" Target="slide13.xml"/><Relationship Id="rId3" Type="http://schemas.openxmlformats.org/officeDocument/2006/relationships/diagramLayout" Target="../diagrams/layout8.xml"/><Relationship Id="rId7" Type="http://schemas.openxmlformats.org/officeDocument/2006/relationships/slide" Target="slide4.xml"/><Relationship Id="rId2" Type="http://schemas.openxmlformats.org/officeDocument/2006/relationships/diagramData" Target="../diagrams/data8.xml"/><Relationship Id="rId1" Type="http://schemas.openxmlformats.org/officeDocument/2006/relationships/slideLayout" Target="../slideLayouts/slideLayout13.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 Id="rId9" Type="http://schemas.openxmlformats.org/officeDocument/2006/relationships/slide" Target="slide15.xml"/></Relationships>
</file>

<file path=ppt/slides/_rels/slide15.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diagramColors" Target="../diagrams/colors9.xml"/><Relationship Id="rId5" Type="http://schemas.openxmlformats.org/officeDocument/2006/relationships/diagramQuickStyle" Target="../diagrams/quickStyle9.xml"/><Relationship Id="rId10" Type="http://schemas.openxmlformats.org/officeDocument/2006/relationships/slide" Target="slide16.xml"/><Relationship Id="rId4" Type="http://schemas.openxmlformats.org/officeDocument/2006/relationships/diagramLayout" Target="../diagrams/layout9.xml"/><Relationship Id="rId9" Type="http://schemas.openxmlformats.org/officeDocument/2006/relationships/slide" Target="slide14.xml"/></Relationships>
</file>

<file path=ppt/slides/_rels/slide16.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diagramLayout" Target="../diagrams/layout10.xml"/><Relationship Id="rId7" Type="http://schemas.openxmlformats.org/officeDocument/2006/relationships/slide" Target="slide4.xml"/><Relationship Id="rId2" Type="http://schemas.openxmlformats.org/officeDocument/2006/relationships/diagramData" Target="../diagrams/data10.xml"/><Relationship Id="rId1" Type="http://schemas.openxmlformats.org/officeDocument/2006/relationships/slideLayout" Target="../slideLayouts/slideLayout13.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3.xml"/><Relationship Id="rId4" Type="http://schemas.openxmlformats.org/officeDocument/2006/relationships/slide" Target="slide3.xml"/></Relationships>
</file>

<file path=ppt/slides/_rels/slide18.xml.rels><?xml version="1.0" encoding="UTF-8" standalone="yes"?>
<Relationships xmlns="http://schemas.openxmlformats.org/package/2006/relationships"><Relationship Id="rId8" Type="http://schemas.openxmlformats.org/officeDocument/2006/relationships/hyperlink" Target="http://www.ftexploring.com/energy/wind-enrgy.html" TargetMode="External"/><Relationship Id="rId3" Type="http://schemas.openxmlformats.org/officeDocument/2006/relationships/hyperlink" Target="http://www.hollandtrade.com/sector-information/energy/?bstnum=4913" TargetMode="External"/><Relationship Id="rId7" Type="http://schemas.openxmlformats.org/officeDocument/2006/relationships/hyperlink" Target="http://greenliving.lovetoknow.com/Efficiency_of_Wind_Energy" TargetMode="External"/><Relationship Id="rId12" Type="http://schemas.openxmlformats.org/officeDocument/2006/relationships/slide" Target="slide19.xml"/><Relationship Id="rId2" Type="http://schemas.openxmlformats.org/officeDocument/2006/relationships/hyperlink" Target="http://en.wikipedia.org/wiki/Sustainable_energy" TargetMode="External"/><Relationship Id="rId1" Type="http://schemas.openxmlformats.org/officeDocument/2006/relationships/slideLayout" Target="../slideLayouts/slideLayout13.xml"/><Relationship Id="rId6" Type="http://schemas.openxmlformats.org/officeDocument/2006/relationships/hyperlink" Target="http://www.triplepundit.com/2012/06/wind-power-pros-cons/" TargetMode="External"/><Relationship Id="rId11" Type="http://schemas.openxmlformats.org/officeDocument/2006/relationships/slide" Target="slide5.xml"/><Relationship Id="rId5" Type="http://schemas.openxmlformats.org/officeDocument/2006/relationships/hyperlink" Target="http://www.clean-energy-ideas.com/articles/advantages_and_disadvantages_of_wind_energy.html" TargetMode="External"/><Relationship Id="rId10" Type="http://schemas.openxmlformats.org/officeDocument/2006/relationships/hyperlink" Target="http://www.windenergyplanning.com/wind-turbine-efficiency/" TargetMode="External"/><Relationship Id="rId4" Type="http://schemas.openxmlformats.org/officeDocument/2006/relationships/hyperlink" Target="http://www.government.nl/issues/energy/sustainable-energy" TargetMode="External"/><Relationship Id="rId9" Type="http://schemas.openxmlformats.org/officeDocument/2006/relationships/hyperlink" Target="http://interestingenergyfacts.blogspot.nl/2010/09/is-wind-power-efficient-enough.html"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learn.kidwind.org/learn/wind_turbine_variables_design" TargetMode="External"/><Relationship Id="rId7" Type="http://schemas.openxmlformats.org/officeDocument/2006/relationships/slide" Target="slide20.xml"/><Relationship Id="rId2" Type="http://schemas.openxmlformats.org/officeDocument/2006/relationships/hyperlink" Target="http://otherpower.com/otherpower_wind_tips.html" TargetMode="External"/><Relationship Id="rId1" Type="http://schemas.openxmlformats.org/officeDocument/2006/relationships/slideLayout" Target="../slideLayouts/slideLayout13.xml"/><Relationship Id="rId6" Type="http://schemas.openxmlformats.org/officeDocument/2006/relationships/slide" Target="slide18.xml"/><Relationship Id="rId5" Type="http://schemas.openxmlformats.org/officeDocument/2006/relationships/slide" Target="slide5.xml"/><Relationship Id="rId4" Type="http://schemas.openxmlformats.org/officeDocument/2006/relationships/hyperlink" Target="http://gcaptain.com/the-most-interesting-wind-turbine-designs/" TargetMode="External"/></Relationships>
</file>

<file path=ppt/slides/_rels/slide2.xml.rels><?xml version="1.0" encoding="UTF-8" standalone="yes"?>
<Relationships xmlns="http://schemas.openxmlformats.org/package/2006/relationships"><Relationship Id="rId8" Type="http://schemas.openxmlformats.org/officeDocument/2006/relationships/slide" Target="slide2.xml"/><Relationship Id="rId13" Type="http://schemas.openxmlformats.org/officeDocument/2006/relationships/slide" Target="slide7.xml"/><Relationship Id="rId3" Type="http://schemas.openxmlformats.org/officeDocument/2006/relationships/slideLayout" Target="../slideLayouts/slideLayout2.xml"/><Relationship Id="rId7" Type="http://schemas.openxmlformats.org/officeDocument/2006/relationships/image" Target="../media/image1.jpg"/><Relationship Id="rId12" Type="http://schemas.openxmlformats.org/officeDocument/2006/relationships/slide" Target="slide6.xml"/><Relationship Id="rId2" Type="http://schemas.openxmlformats.org/officeDocument/2006/relationships/control" Target="../activeX/activeX1.xml"/><Relationship Id="rId16" Type="http://schemas.openxmlformats.org/officeDocument/2006/relationships/image" Target="../media/image4.png"/><Relationship Id="rId1" Type="http://schemas.openxmlformats.org/officeDocument/2006/relationships/vmlDrawing" Target="../drawings/vmlDrawing1.vml"/><Relationship Id="rId6" Type="http://schemas.openxmlformats.org/officeDocument/2006/relationships/slide" Target="slide1.xml"/><Relationship Id="rId11" Type="http://schemas.openxmlformats.org/officeDocument/2006/relationships/slide" Target="slide5.xml"/><Relationship Id="rId5" Type="http://schemas.openxmlformats.org/officeDocument/2006/relationships/image" Target="../media/image3.jpg"/><Relationship Id="rId15" Type="http://schemas.openxmlformats.org/officeDocument/2006/relationships/hyperlink" Target="http://www.eere.energy.gov/basics/media/wind_story.swf" TargetMode="External"/><Relationship Id="rId10" Type="http://schemas.openxmlformats.org/officeDocument/2006/relationships/slide" Target="slide4.xml"/><Relationship Id="rId4" Type="http://schemas.openxmlformats.org/officeDocument/2006/relationships/notesSlide" Target="../notesSlides/notesSlide2.xml"/><Relationship Id="rId9" Type="http://schemas.openxmlformats.org/officeDocument/2006/relationships/slide" Target="slide3.xml"/><Relationship Id="rId14" Type="http://schemas.openxmlformats.org/officeDocument/2006/relationships/slide" Target="slide8.xml"/></Relationships>
</file>

<file path=ppt/slides/_rels/slide20.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hyperlink" Target="http://www.how-to-build-a-windmill.com/?f" TargetMode="External"/><Relationship Id="rId7" Type="http://schemas.openxmlformats.org/officeDocument/2006/relationships/hyperlink" Target="http://www.ehow.com/how_6789361_build-basic-miniature-windmill.html" TargetMode="External"/><Relationship Id="rId2" Type="http://schemas.openxmlformats.org/officeDocument/2006/relationships/hyperlink" Target="http://www.ehow.com/how_6600557_make-windmill-school-project.html" TargetMode="External"/><Relationship Id="rId1" Type="http://schemas.openxmlformats.org/officeDocument/2006/relationships/slideLayout" Target="../slideLayouts/slideLayout13.xml"/><Relationship Id="rId6" Type="http://schemas.openxmlformats.org/officeDocument/2006/relationships/hyperlink" Target="http://www.slideshare.net/just123com/how-to-build-windmill" TargetMode="External"/><Relationship Id="rId5" Type="http://schemas.openxmlformats.org/officeDocument/2006/relationships/hyperlink" Target="http://www.mdpub.com/Wind_Turbine/" TargetMode="External"/><Relationship Id="rId10" Type="http://schemas.openxmlformats.org/officeDocument/2006/relationships/slide" Target="slide21.xml"/><Relationship Id="rId4" Type="http://schemas.openxmlformats.org/officeDocument/2006/relationships/hyperlink" Target="http://jacksonstone.articlealley.com/mini-windmill-building-a-mini-windmill-is-easy-952320.html" TargetMode="External"/><Relationship Id="rId9" Type="http://schemas.openxmlformats.org/officeDocument/2006/relationships/slide" Target="slide19.xml"/></Relationships>
</file>

<file path=ppt/slides/_rels/slide21.xml.rels><?xml version="1.0" encoding="UTF-8" standalone="yes"?>
<Relationships xmlns="http://schemas.openxmlformats.org/package/2006/relationships"><Relationship Id="rId8" Type="http://schemas.openxmlformats.org/officeDocument/2006/relationships/slide" Target="slide22.xml"/><Relationship Id="rId3" Type="http://schemas.openxmlformats.org/officeDocument/2006/relationships/hyperlink" Target="http://prezi.com/" TargetMode="External"/><Relationship Id="rId7" Type="http://schemas.openxmlformats.org/officeDocument/2006/relationships/slide" Target="slide20.xml"/><Relationship Id="rId2" Type="http://schemas.openxmlformats.org/officeDocument/2006/relationships/hyperlink" Target="http://www.rogerdarlington.me.uk/Presentation.html" TargetMode="External"/><Relationship Id="rId1" Type="http://schemas.openxmlformats.org/officeDocument/2006/relationships/slideLayout" Target="../slideLayouts/slideLayout13.xml"/><Relationship Id="rId6" Type="http://schemas.openxmlformats.org/officeDocument/2006/relationships/slide" Target="slide5.xml"/><Relationship Id="rId5" Type="http://schemas.openxmlformats.org/officeDocument/2006/relationships/hyperlink" Target="http://en.wikipedia.org/wiki/Wind_turbine_design" TargetMode="External"/><Relationship Id="rId4" Type="http://schemas.openxmlformats.org/officeDocument/2006/relationships/hyperlink" Target="http://www.englishclub.com/speaking/presentations.htm" TargetMode="External"/></Relationships>
</file>

<file path=ppt/slides/_rels/slide22.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hyperlink" Target="http://www.neok12.com/vocabulary/Energy-Sources-02.htm" TargetMode="External"/><Relationship Id="rId7" Type="http://schemas.openxmlformats.org/officeDocument/2006/relationships/hyperlink" Target="Wind%20Power.pdf" TargetMode="External"/><Relationship Id="rId2" Type="http://schemas.openxmlformats.org/officeDocument/2006/relationships/hyperlink" Target="http://quizlet.com/9486154/alternative-energy-vocabulary-flash-cards/" TargetMode="External"/><Relationship Id="rId1" Type="http://schemas.openxmlformats.org/officeDocument/2006/relationships/slideLayout" Target="../slideLayouts/slideLayout13.xml"/><Relationship Id="rId6" Type="http://schemas.openxmlformats.org/officeDocument/2006/relationships/hyperlink" Target="Sustainable%20Energy%202.pdf" TargetMode="External"/><Relationship Id="rId5" Type="http://schemas.openxmlformats.org/officeDocument/2006/relationships/hyperlink" Target="Sustainable%20Energy%201.pdf" TargetMode="External"/><Relationship Id="rId4" Type="http://schemas.openxmlformats.org/officeDocument/2006/relationships/hyperlink" Target="A%20WebQuest%20taalkaart.pdf" TargetMode="External"/><Relationship Id="rId9" Type="http://schemas.openxmlformats.org/officeDocument/2006/relationships/slide" Target="slide21.xml"/></Relationships>
</file>

<file path=ppt/slides/_rels/slide2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2.emf"/><Relationship Id="rId1" Type="http://schemas.openxmlformats.org/officeDocument/2006/relationships/slideLayout" Target="../slideLayouts/slideLayout13.xml"/><Relationship Id="rId4" Type="http://schemas.openxmlformats.org/officeDocument/2006/relationships/slide" Target="slide24.xml"/></Relationships>
</file>

<file path=ppt/slides/_rels/slide24.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3.emf"/><Relationship Id="rId1" Type="http://schemas.openxmlformats.org/officeDocument/2006/relationships/slideLayout" Target="../slideLayouts/slideLayout13.xml"/><Relationship Id="rId5" Type="http://schemas.openxmlformats.org/officeDocument/2006/relationships/slide" Target="slide25.xml"/><Relationship Id="rId4" Type="http://schemas.openxmlformats.org/officeDocument/2006/relationships/slide" Target="slide23.xml"/></Relationships>
</file>

<file path=ppt/slides/_rels/slide2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4.emf"/><Relationship Id="rId1" Type="http://schemas.openxmlformats.org/officeDocument/2006/relationships/slideLayout" Target="../slideLayouts/slideLayout13.xml"/><Relationship Id="rId4" Type="http://schemas.openxmlformats.org/officeDocument/2006/relationships/slide" Target="slide24.xml"/></Relationships>
</file>

<file path=ppt/slides/_rels/slide3.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diagramLayout" Target="../diagrams/layout1.xml"/><Relationship Id="rId3" Type="http://schemas.openxmlformats.org/officeDocument/2006/relationships/slide" Target="slide1.xml"/><Relationship Id="rId7" Type="http://schemas.openxmlformats.org/officeDocument/2006/relationships/slide" Target="slide4.xml"/><Relationship Id="rId12" Type="http://schemas.openxmlformats.org/officeDocument/2006/relationships/diagramData" Target="../diagrams/data1.xml"/><Relationship Id="rId2" Type="http://schemas.openxmlformats.org/officeDocument/2006/relationships/image" Target="../media/image5.jpg"/><Relationship Id="rId16" Type="http://schemas.microsoft.com/office/2007/relationships/diagramDrawing" Target="../diagrams/drawing1.xml"/><Relationship Id="rId1" Type="http://schemas.openxmlformats.org/officeDocument/2006/relationships/slideLayout" Target="../slideLayouts/slideLayout2.xml"/><Relationship Id="rId6" Type="http://schemas.openxmlformats.org/officeDocument/2006/relationships/slide" Target="slide3.xml"/><Relationship Id="rId11" Type="http://schemas.openxmlformats.org/officeDocument/2006/relationships/slide" Target="slide8.xml"/><Relationship Id="rId5" Type="http://schemas.openxmlformats.org/officeDocument/2006/relationships/slide" Target="slide2.xml"/><Relationship Id="rId15" Type="http://schemas.openxmlformats.org/officeDocument/2006/relationships/diagramColors" Target="../diagrams/colors1.xml"/><Relationship Id="rId10" Type="http://schemas.openxmlformats.org/officeDocument/2006/relationships/slide" Target="slide7.xml"/><Relationship Id="rId4" Type="http://schemas.openxmlformats.org/officeDocument/2006/relationships/image" Target="../media/image1.jpg"/><Relationship Id="rId9" Type="http://schemas.openxmlformats.org/officeDocument/2006/relationships/slide" Target="slide6.xml"/><Relationship Id="rId1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diagramLayout" Target="../diagrams/layout2.xml"/><Relationship Id="rId3" Type="http://schemas.openxmlformats.org/officeDocument/2006/relationships/slide" Target="slide1.xml"/><Relationship Id="rId7" Type="http://schemas.openxmlformats.org/officeDocument/2006/relationships/slide" Target="slide4.xml"/><Relationship Id="rId12" Type="http://schemas.openxmlformats.org/officeDocument/2006/relationships/diagramData" Target="../diagrams/data2.xml"/><Relationship Id="rId2" Type="http://schemas.openxmlformats.org/officeDocument/2006/relationships/image" Target="../media/image6.png"/><Relationship Id="rId16" Type="http://schemas.microsoft.com/office/2007/relationships/diagramDrawing" Target="../diagrams/drawing2.xml"/><Relationship Id="rId1" Type="http://schemas.openxmlformats.org/officeDocument/2006/relationships/slideLayout" Target="../slideLayouts/slideLayout2.xml"/><Relationship Id="rId6" Type="http://schemas.openxmlformats.org/officeDocument/2006/relationships/slide" Target="slide3.xml"/><Relationship Id="rId11" Type="http://schemas.openxmlformats.org/officeDocument/2006/relationships/slide" Target="slide8.xml"/><Relationship Id="rId5" Type="http://schemas.openxmlformats.org/officeDocument/2006/relationships/slide" Target="slide2.xml"/><Relationship Id="rId15" Type="http://schemas.openxmlformats.org/officeDocument/2006/relationships/diagramColors" Target="../diagrams/colors2.xml"/><Relationship Id="rId10" Type="http://schemas.openxmlformats.org/officeDocument/2006/relationships/slide" Target="slide7.xml"/><Relationship Id="rId4" Type="http://schemas.openxmlformats.org/officeDocument/2006/relationships/image" Target="../media/image1.jpg"/><Relationship Id="rId9" Type="http://schemas.openxmlformats.org/officeDocument/2006/relationships/slide" Target="slide6.xml"/><Relationship Id="rId1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diagramData" Target="../diagrams/data3.xml"/><Relationship Id="rId3" Type="http://schemas.openxmlformats.org/officeDocument/2006/relationships/image" Target="../media/image7.jpg"/><Relationship Id="rId7" Type="http://schemas.openxmlformats.org/officeDocument/2006/relationships/slide" Target="slide3.xml"/><Relationship Id="rId12" Type="http://schemas.openxmlformats.org/officeDocument/2006/relationships/slide" Target="slide8.xml"/><Relationship Id="rId17" Type="http://schemas.microsoft.com/office/2007/relationships/diagramDrawing" Target="../diagrams/drawing3.xml"/><Relationship Id="rId2" Type="http://schemas.openxmlformats.org/officeDocument/2006/relationships/notesSlide" Target="../notesSlides/notesSlide3.xml"/><Relationship Id="rId16" Type="http://schemas.openxmlformats.org/officeDocument/2006/relationships/diagramColors" Target="../diagrams/colors3.xml"/><Relationship Id="rId1" Type="http://schemas.openxmlformats.org/officeDocument/2006/relationships/slideLayout" Target="../slideLayouts/slideLayout2.xml"/><Relationship Id="rId6" Type="http://schemas.openxmlformats.org/officeDocument/2006/relationships/slide" Target="slide2.xml"/><Relationship Id="rId11" Type="http://schemas.openxmlformats.org/officeDocument/2006/relationships/slide" Target="slide7.xml"/><Relationship Id="rId5" Type="http://schemas.openxmlformats.org/officeDocument/2006/relationships/image" Target="../media/image1.jpg"/><Relationship Id="rId15" Type="http://schemas.openxmlformats.org/officeDocument/2006/relationships/diagramQuickStyle" Target="../diagrams/quickStyle3.xml"/><Relationship Id="rId10" Type="http://schemas.openxmlformats.org/officeDocument/2006/relationships/slide" Target="slide6.xml"/><Relationship Id="rId4" Type="http://schemas.openxmlformats.org/officeDocument/2006/relationships/slide" Target="slide1.xml"/><Relationship Id="rId9" Type="http://schemas.openxmlformats.org/officeDocument/2006/relationships/slide" Target="slide5.xml"/><Relationship Id="rId1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hyperlink" Target="Reflectie%20STARR.pdf" TargetMode="External"/><Relationship Id="rId3" Type="http://schemas.openxmlformats.org/officeDocument/2006/relationships/slide" Target="slide1.xml"/><Relationship Id="rId7" Type="http://schemas.openxmlformats.org/officeDocument/2006/relationships/slide" Target="slide4.xml"/><Relationship Id="rId12" Type="http://schemas.openxmlformats.org/officeDocument/2006/relationships/hyperlink" Target="Evaluation%20Rubric.pdf" TargetMode="External"/><Relationship Id="rId2" Type="http://schemas.openxmlformats.org/officeDocument/2006/relationships/image" Target="../media/image8.jpg"/><Relationship Id="rId1" Type="http://schemas.openxmlformats.org/officeDocument/2006/relationships/slideLayout" Target="../slideLayouts/slideLayout2.xml"/><Relationship Id="rId6" Type="http://schemas.openxmlformats.org/officeDocument/2006/relationships/slide" Target="slide3.xml"/><Relationship Id="rId11" Type="http://schemas.openxmlformats.org/officeDocument/2006/relationships/slide" Target="slide8.xml"/><Relationship Id="rId5" Type="http://schemas.openxmlformats.org/officeDocument/2006/relationships/slide" Target="slide2.xml"/><Relationship Id="rId15" Type="http://schemas.openxmlformats.org/officeDocument/2006/relationships/image" Target="../media/image10.png"/><Relationship Id="rId10" Type="http://schemas.openxmlformats.org/officeDocument/2006/relationships/slide" Target="slide7.xml"/><Relationship Id="rId4" Type="http://schemas.openxmlformats.org/officeDocument/2006/relationships/image" Target="../media/image1.jpg"/><Relationship Id="rId9" Type="http://schemas.openxmlformats.org/officeDocument/2006/relationships/slide" Target="slide6.xml"/><Relationship Id="rId14" Type="http://schemas.openxmlformats.org/officeDocument/2006/relationships/image" Target="../media/image9.jpg"/></Relationships>
</file>

<file path=ppt/slides/_rels/slide7.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image" Target="../media/image12.png"/><Relationship Id="rId18" Type="http://schemas.openxmlformats.org/officeDocument/2006/relationships/image" Target="../media/image17.jpg"/><Relationship Id="rId3" Type="http://schemas.openxmlformats.org/officeDocument/2006/relationships/image" Target="../media/image11.jpeg"/><Relationship Id="rId7" Type="http://schemas.openxmlformats.org/officeDocument/2006/relationships/slide" Target="slide3.xml"/><Relationship Id="rId12" Type="http://schemas.openxmlformats.org/officeDocument/2006/relationships/slide" Target="slide8.xml"/><Relationship Id="rId17" Type="http://schemas.openxmlformats.org/officeDocument/2006/relationships/image" Target="../media/image16.jpg"/><Relationship Id="rId2" Type="http://schemas.openxmlformats.org/officeDocument/2006/relationships/slideLayout" Target="../slideLayouts/slideLayout2.xml"/><Relationship Id="rId16" Type="http://schemas.openxmlformats.org/officeDocument/2006/relationships/image" Target="../media/image15.jpg"/><Relationship Id="rId1" Type="http://schemas.openxmlformats.org/officeDocument/2006/relationships/themeOverride" Target="../theme/themeOverride1.xml"/><Relationship Id="rId6" Type="http://schemas.openxmlformats.org/officeDocument/2006/relationships/slide" Target="slide2.xml"/><Relationship Id="rId11" Type="http://schemas.openxmlformats.org/officeDocument/2006/relationships/slide" Target="slide7.xml"/><Relationship Id="rId5" Type="http://schemas.openxmlformats.org/officeDocument/2006/relationships/image" Target="../media/image1.jpg"/><Relationship Id="rId15" Type="http://schemas.openxmlformats.org/officeDocument/2006/relationships/image" Target="../media/image14.png"/><Relationship Id="rId10" Type="http://schemas.openxmlformats.org/officeDocument/2006/relationships/slide" Target="slide6.xml"/><Relationship Id="rId4" Type="http://schemas.openxmlformats.org/officeDocument/2006/relationships/slide" Target="slide1.xml"/><Relationship Id="rId9" Type="http://schemas.openxmlformats.org/officeDocument/2006/relationships/slide" Target="slide5.xml"/><Relationship Id="rId14" Type="http://schemas.openxmlformats.org/officeDocument/2006/relationships/image" Target="../media/image13.jpg"/></Relationships>
</file>

<file path=ppt/slides/_rels/slide8.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slide" Target="slide1.xml"/><Relationship Id="rId7" Type="http://schemas.openxmlformats.org/officeDocument/2006/relationships/slide" Target="slide3.xml"/><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slide" Target="slide2.xml"/><Relationship Id="rId11" Type="http://schemas.openxmlformats.org/officeDocument/2006/relationships/slide" Target="slide8.xml"/><Relationship Id="rId5" Type="http://schemas.openxmlformats.org/officeDocument/2006/relationships/slide" Target="slide5.xml"/><Relationship Id="rId10" Type="http://schemas.openxmlformats.org/officeDocument/2006/relationships/slide" Target="slide7.xml"/><Relationship Id="rId4" Type="http://schemas.openxmlformats.org/officeDocument/2006/relationships/image" Target="../media/image1.jpg"/><Relationship Id="rId9" Type="http://schemas.openxmlformats.org/officeDocument/2006/relationships/slide" Target="slide6.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 Target="slide1.xml"/><Relationship Id="rId1" Type="http://schemas.openxmlformats.org/officeDocument/2006/relationships/slideLayout" Target="../slideLayouts/slideLayout2.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0"/>
            <a:ext cx="9144000" cy="2862322"/>
          </a:xfrm>
          <a:prstGeom prst="rect">
            <a:avLst/>
          </a:prstGeom>
          <a:solidFill>
            <a:schemeClr val="bg2">
              <a:lumMod val="90000"/>
            </a:schemeClr>
          </a:solidFill>
          <a:ln>
            <a:solidFill>
              <a:schemeClr val="accent6"/>
            </a:solidFill>
          </a:ln>
        </p:spPr>
        <p:style>
          <a:lnRef idx="2">
            <a:schemeClr val="accent6">
              <a:shade val="50000"/>
            </a:schemeClr>
          </a:lnRef>
          <a:fillRef idx="1003">
            <a:schemeClr val="lt1"/>
          </a:fillRef>
          <a:effectRef idx="0">
            <a:schemeClr val="accent6"/>
          </a:effectRef>
          <a:fontRef idx="minor">
            <a:schemeClr val="lt1"/>
          </a:fontRef>
        </p:style>
        <p:txBody>
          <a:bodyPr wrap="square" rtlCol="0">
            <a:spAutoFit/>
          </a:bodyPr>
          <a:lstStyle/>
          <a:p>
            <a:endParaRPr lang="nl-NL" dirty="0" smtClean="0"/>
          </a:p>
          <a:p>
            <a:endParaRPr lang="nl-NL" dirty="0"/>
          </a:p>
          <a:p>
            <a:endParaRPr lang="nl-NL" dirty="0" smtClean="0"/>
          </a:p>
          <a:p>
            <a:endParaRPr lang="nl-NL" dirty="0"/>
          </a:p>
          <a:p>
            <a:endParaRPr lang="nl-NL" dirty="0" smtClean="0"/>
          </a:p>
          <a:p>
            <a:endParaRPr lang="nl-NL" dirty="0"/>
          </a:p>
          <a:p>
            <a:endParaRPr lang="nl-NL" dirty="0" smtClean="0"/>
          </a:p>
          <a:p>
            <a:endParaRPr lang="nl-NL" dirty="0"/>
          </a:p>
          <a:p>
            <a:endParaRPr lang="nl-NL" dirty="0" smtClean="0"/>
          </a:p>
          <a:p>
            <a:endParaRPr lang="nl-NL" dirty="0"/>
          </a:p>
        </p:txBody>
      </p:sp>
      <p:sp>
        <p:nvSpPr>
          <p:cNvPr id="9" name="Rectangle 8"/>
          <p:cNvSpPr/>
          <p:nvPr/>
        </p:nvSpPr>
        <p:spPr>
          <a:xfrm>
            <a:off x="0" y="0"/>
            <a:ext cx="9144000" cy="2431435"/>
          </a:xfrm>
          <a:prstGeom prst="rect">
            <a:avLst/>
          </a:prstGeom>
          <a:blipFill>
            <a:blip r:embed="rId3"/>
            <a:stretch>
              <a:fillRect/>
            </a:stretch>
          </a:blipFill>
          <a:ln>
            <a:solidFill>
              <a:schemeClr val="tx1"/>
            </a:solidFill>
          </a:ln>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nl-NL"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SUSTAINABLE </a:t>
            </a:r>
          </a:p>
          <a:p>
            <a:r>
              <a:rPr lang="nl-NL" sz="5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r>
              <a:rPr lang="nl-NL"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ENERGY</a:t>
            </a:r>
          </a:p>
          <a:p>
            <a:pPr algn="r"/>
            <a:r>
              <a:rPr lang="nl-NL"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Web Quest</a:t>
            </a:r>
          </a:p>
        </p:txBody>
      </p:sp>
      <p:sp>
        <p:nvSpPr>
          <p:cNvPr id="16" name="TextBox 15"/>
          <p:cNvSpPr txBox="1"/>
          <p:nvPr/>
        </p:nvSpPr>
        <p:spPr>
          <a:xfrm>
            <a:off x="8244408" y="2452593"/>
            <a:ext cx="1152128" cy="369332"/>
          </a:xfrm>
          <a:prstGeom prst="rect">
            <a:avLst/>
          </a:prstGeom>
          <a:noFill/>
        </p:spPr>
        <p:txBody>
          <a:bodyPr wrap="square" rtlCol="0">
            <a:spAutoFit/>
          </a:bodyPr>
          <a:lstStyle/>
          <a:p>
            <a:endParaRPr lang="nl-NL" dirty="0"/>
          </a:p>
        </p:txBody>
      </p:sp>
      <p:grpSp>
        <p:nvGrpSpPr>
          <p:cNvPr id="2" name="Group 1"/>
          <p:cNvGrpSpPr/>
          <p:nvPr/>
        </p:nvGrpSpPr>
        <p:grpSpPr>
          <a:xfrm>
            <a:off x="467544" y="2491058"/>
            <a:ext cx="8280920" cy="265792"/>
            <a:chOff x="611560" y="2491058"/>
            <a:chExt cx="7992888" cy="265792"/>
          </a:xfrm>
        </p:grpSpPr>
        <p:sp>
          <p:nvSpPr>
            <p:cNvPr id="10" name="TextBox 9">
              <a:hlinkClick r:id="rId4" action="ppaction://hlinksldjump"/>
            </p:cNvPr>
            <p:cNvSpPr txBox="1"/>
            <p:nvPr/>
          </p:nvSpPr>
          <p:spPr>
            <a:xfrm>
              <a:off x="611560"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INTRODUCTION</a:t>
              </a:r>
              <a:endParaRPr lang="nl-NL" sz="1100" b="1" dirty="0"/>
            </a:p>
          </p:txBody>
        </p:sp>
        <p:sp>
          <p:nvSpPr>
            <p:cNvPr id="17" name="TextBox 16">
              <a:hlinkClick r:id="rId5" action="ppaction://hlinksldjump"/>
            </p:cNvPr>
            <p:cNvSpPr txBox="1"/>
            <p:nvPr/>
          </p:nvSpPr>
          <p:spPr>
            <a:xfrm>
              <a:off x="1763688"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TASK</a:t>
              </a:r>
              <a:endParaRPr lang="nl-NL" sz="1100" b="1" dirty="0"/>
            </a:p>
          </p:txBody>
        </p:sp>
        <p:sp>
          <p:nvSpPr>
            <p:cNvPr id="18" name="TextBox 17">
              <a:hlinkClick r:id="rId6" action="ppaction://hlinksldjump"/>
            </p:cNvPr>
            <p:cNvSpPr txBox="1"/>
            <p:nvPr/>
          </p:nvSpPr>
          <p:spPr>
            <a:xfrm>
              <a:off x="2915816"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PROCESS</a:t>
              </a:r>
              <a:endParaRPr lang="nl-NL" sz="1100" b="1" dirty="0"/>
            </a:p>
          </p:txBody>
        </p:sp>
        <p:sp>
          <p:nvSpPr>
            <p:cNvPr id="19" name="TextBox 18">
              <a:hlinkClick r:id="rId7" action="ppaction://hlinksldjump"/>
            </p:cNvPr>
            <p:cNvSpPr txBox="1"/>
            <p:nvPr/>
          </p:nvSpPr>
          <p:spPr>
            <a:xfrm>
              <a:off x="4067944" y="2495240"/>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SOURCES</a:t>
              </a:r>
              <a:endParaRPr lang="nl-NL" sz="1100" b="1" dirty="0"/>
            </a:p>
          </p:txBody>
        </p:sp>
        <p:sp>
          <p:nvSpPr>
            <p:cNvPr id="20" name="TextBox 19">
              <a:hlinkClick r:id="rId8" action="ppaction://hlinksldjump"/>
            </p:cNvPr>
            <p:cNvSpPr txBox="1"/>
            <p:nvPr/>
          </p:nvSpPr>
          <p:spPr>
            <a:xfrm>
              <a:off x="5220072" y="2495240"/>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EVALUATION</a:t>
              </a:r>
              <a:endParaRPr lang="nl-NL" sz="1100" b="1" dirty="0"/>
            </a:p>
          </p:txBody>
        </p:sp>
        <p:sp>
          <p:nvSpPr>
            <p:cNvPr id="21" name="TextBox 20">
              <a:hlinkClick r:id="rId9" action="ppaction://hlinksldjump"/>
            </p:cNvPr>
            <p:cNvSpPr txBox="1"/>
            <p:nvPr/>
          </p:nvSpPr>
          <p:spPr>
            <a:xfrm>
              <a:off x="6372200" y="2495240"/>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CONCLUSION</a:t>
              </a:r>
              <a:endParaRPr lang="nl-NL" sz="1100" b="1" dirty="0"/>
            </a:p>
          </p:txBody>
        </p:sp>
        <p:sp>
          <p:nvSpPr>
            <p:cNvPr id="22" name="TextBox 21">
              <a:hlinkClick r:id="rId10" action="ppaction://hlinksldjump"/>
            </p:cNvPr>
            <p:cNvSpPr txBox="1"/>
            <p:nvPr/>
          </p:nvSpPr>
          <p:spPr>
            <a:xfrm>
              <a:off x="7524328"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TEACHER PAGE</a:t>
              </a:r>
              <a:endParaRPr lang="nl-NL" sz="1100" b="1" dirty="0"/>
            </a:p>
          </p:txBody>
        </p:sp>
      </p:grpSp>
      <p:sp>
        <p:nvSpPr>
          <p:cNvPr id="6" name="Rectangle 5"/>
          <p:cNvSpPr/>
          <p:nvPr/>
        </p:nvSpPr>
        <p:spPr>
          <a:xfrm>
            <a:off x="0" y="2862322"/>
            <a:ext cx="1586586" cy="2366878"/>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1586586" y="4788688"/>
            <a:ext cx="3273445" cy="2078846"/>
          </a:xfrm>
          <a:prstGeom prst="rect">
            <a:avLst/>
          </a:prstGeom>
          <a:solidFill>
            <a:schemeClr val="accent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0" y="5229200"/>
            <a:ext cx="1586586" cy="1638334"/>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1586586" y="2862322"/>
            <a:ext cx="4774585" cy="192636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6361172" y="2862322"/>
            <a:ext cx="2782828" cy="3995678"/>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4860032" y="4800453"/>
            <a:ext cx="1501140" cy="2057547"/>
          </a:xfrm>
          <a:prstGeom prst="rect">
            <a:avLst/>
          </a:prstGeom>
          <a:solidFill>
            <a:schemeClr val="accent6">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6732240" y="4290194"/>
            <a:ext cx="2016224" cy="830997"/>
          </a:xfrm>
          <a:prstGeom prst="rect">
            <a:avLst/>
          </a:prstGeom>
          <a:noFill/>
        </p:spPr>
        <p:txBody>
          <a:bodyPr vert="horz" wrap="square" rtlCol="0">
            <a:spAutoFit/>
          </a:bodyPr>
          <a:lstStyle/>
          <a:p>
            <a:pPr algn="ctr"/>
            <a:r>
              <a:rPr lang="nl-NL" sz="2400" dirty="0" smtClean="0">
                <a:latin typeface="Agency FB" pitchFamily="34" charset="0"/>
              </a:rPr>
              <a:t>Sustainable Energy</a:t>
            </a:r>
            <a:endParaRPr lang="en-GB" sz="2400" dirty="0">
              <a:latin typeface="Agency FB" pitchFamily="34" charset="0"/>
            </a:endParaRPr>
          </a:p>
        </p:txBody>
      </p:sp>
      <p:sp>
        <p:nvSpPr>
          <p:cNvPr id="11" name="TextBox 10"/>
          <p:cNvSpPr txBox="1"/>
          <p:nvPr/>
        </p:nvSpPr>
        <p:spPr>
          <a:xfrm>
            <a:off x="1835696" y="3212976"/>
            <a:ext cx="4176464" cy="1077218"/>
          </a:xfrm>
          <a:prstGeom prst="rect">
            <a:avLst/>
          </a:prstGeom>
          <a:noFill/>
        </p:spPr>
        <p:txBody>
          <a:bodyPr wrap="square" rtlCol="0">
            <a:spAutoFit/>
          </a:bodyPr>
          <a:lstStyle/>
          <a:p>
            <a:pPr algn="ctr"/>
            <a:r>
              <a:rPr lang="nl-NL" sz="3200" dirty="0" smtClean="0">
                <a:latin typeface="Agency FB" pitchFamily="34" charset="0"/>
              </a:rPr>
              <a:t>A Web </a:t>
            </a:r>
            <a:r>
              <a:rPr lang="nl-NL" sz="3200" dirty="0" err="1" smtClean="0">
                <a:latin typeface="Agency FB" pitchFamily="34" charset="0"/>
              </a:rPr>
              <a:t>Quest</a:t>
            </a:r>
            <a:r>
              <a:rPr lang="nl-NL" sz="3200" dirty="0" smtClean="0">
                <a:latin typeface="Agency FB" pitchFamily="34" charset="0"/>
              </a:rPr>
              <a:t> </a:t>
            </a:r>
            <a:r>
              <a:rPr lang="nl-NL" sz="3200" dirty="0" err="1" smtClean="0">
                <a:latin typeface="Agency FB" pitchFamily="34" charset="0"/>
              </a:rPr>
              <a:t>for</a:t>
            </a:r>
            <a:r>
              <a:rPr lang="nl-NL" sz="3200" dirty="0" smtClean="0">
                <a:latin typeface="Agency FB" pitchFamily="34" charset="0"/>
              </a:rPr>
              <a:t> 2nd </a:t>
            </a:r>
            <a:r>
              <a:rPr lang="nl-NL" sz="3200" dirty="0" err="1" smtClean="0">
                <a:latin typeface="Agency FB" pitchFamily="34" charset="0"/>
              </a:rPr>
              <a:t>year</a:t>
            </a:r>
            <a:r>
              <a:rPr lang="nl-NL" sz="3200" dirty="0" smtClean="0">
                <a:latin typeface="Agency FB" pitchFamily="34" charset="0"/>
              </a:rPr>
              <a:t> </a:t>
            </a:r>
            <a:r>
              <a:rPr lang="nl-NL" sz="3200" dirty="0" err="1" smtClean="0">
                <a:latin typeface="Agency FB" pitchFamily="34" charset="0"/>
              </a:rPr>
              <a:t>students</a:t>
            </a:r>
            <a:r>
              <a:rPr lang="nl-NL" sz="3200" dirty="0" smtClean="0">
                <a:latin typeface="Agency FB" pitchFamily="34" charset="0"/>
              </a:rPr>
              <a:t> MKE</a:t>
            </a:r>
            <a:endParaRPr lang="en-GB" sz="3200" dirty="0">
              <a:latin typeface="Agency FB" pitchFamily="34" charset="0"/>
            </a:endParaRPr>
          </a:p>
        </p:txBody>
      </p:sp>
      <p:sp>
        <p:nvSpPr>
          <p:cNvPr id="12" name="TextBox 11"/>
          <p:cNvSpPr txBox="1"/>
          <p:nvPr/>
        </p:nvSpPr>
        <p:spPr>
          <a:xfrm>
            <a:off x="1835696" y="5229200"/>
            <a:ext cx="2592288" cy="1200329"/>
          </a:xfrm>
          <a:prstGeom prst="rect">
            <a:avLst/>
          </a:prstGeom>
          <a:noFill/>
        </p:spPr>
        <p:txBody>
          <a:bodyPr wrap="square" rtlCol="0">
            <a:spAutoFit/>
          </a:bodyPr>
          <a:lstStyle/>
          <a:p>
            <a:pPr algn="ctr"/>
            <a:r>
              <a:rPr lang="nl-NL" sz="3600" dirty="0" err="1">
                <a:latin typeface="Agency FB" pitchFamily="34" charset="0"/>
              </a:rPr>
              <a:t>Period</a:t>
            </a:r>
            <a:r>
              <a:rPr lang="nl-NL" sz="3600" dirty="0">
                <a:latin typeface="Agency FB" pitchFamily="34" charset="0"/>
              </a:rPr>
              <a:t> </a:t>
            </a:r>
            <a:endParaRPr lang="nl-NL" sz="3600" dirty="0" smtClean="0">
              <a:latin typeface="Agency FB" pitchFamily="34" charset="0"/>
            </a:endParaRPr>
          </a:p>
          <a:p>
            <a:pPr algn="ctr"/>
            <a:r>
              <a:rPr lang="nl-NL" sz="3600" dirty="0" smtClean="0">
                <a:latin typeface="Agency FB" pitchFamily="34" charset="0"/>
              </a:rPr>
              <a:t>3 </a:t>
            </a:r>
            <a:r>
              <a:rPr lang="nl-NL" sz="3600" dirty="0" err="1">
                <a:latin typeface="Agency FB" pitchFamily="34" charset="0"/>
              </a:rPr>
              <a:t>and</a:t>
            </a:r>
            <a:r>
              <a:rPr lang="nl-NL" sz="3600" dirty="0">
                <a:latin typeface="Agency FB" pitchFamily="34" charset="0"/>
              </a:rPr>
              <a:t> 4</a:t>
            </a:r>
            <a:endParaRPr lang="en-GB" sz="3600" dirty="0">
              <a:latin typeface="Agency FB" pitchFamily="34" charset="0"/>
            </a:endParaRPr>
          </a:p>
        </p:txBody>
      </p:sp>
      <p:sp>
        <p:nvSpPr>
          <p:cNvPr id="13" name="TextBox 12"/>
          <p:cNvSpPr txBox="1"/>
          <p:nvPr/>
        </p:nvSpPr>
        <p:spPr>
          <a:xfrm>
            <a:off x="4860031" y="5367992"/>
            <a:ext cx="1501140" cy="1015663"/>
          </a:xfrm>
          <a:prstGeom prst="rect">
            <a:avLst/>
          </a:prstGeom>
          <a:noFill/>
        </p:spPr>
        <p:txBody>
          <a:bodyPr wrap="square" rtlCol="0">
            <a:spAutoFit/>
          </a:bodyPr>
          <a:lstStyle/>
          <a:p>
            <a:pPr algn="ctr"/>
            <a:r>
              <a:rPr lang="nl-NL" sz="2000" dirty="0" err="1" smtClean="0">
                <a:latin typeface="Agency FB" pitchFamily="34" charset="0"/>
              </a:rPr>
              <a:t>Designed</a:t>
            </a:r>
            <a:r>
              <a:rPr lang="nl-NL" sz="2000" dirty="0" smtClean="0">
                <a:latin typeface="Agency FB" pitchFamily="34" charset="0"/>
              </a:rPr>
              <a:t> </a:t>
            </a:r>
            <a:r>
              <a:rPr lang="nl-NL" sz="2000" dirty="0" err="1" smtClean="0">
                <a:latin typeface="Agency FB" pitchFamily="34" charset="0"/>
              </a:rPr>
              <a:t>for</a:t>
            </a:r>
            <a:r>
              <a:rPr lang="nl-NL" sz="2000" dirty="0" smtClean="0">
                <a:latin typeface="Agency FB" pitchFamily="34" charset="0"/>
              </a:rPr>
              <a:t> Landstede </a:t>
            </a:r>
            <a:endParaRPr lang="en-GB" sz="2000" dirty="0">
              <a:latin typeface="Agency FB" pitchFamily="34" charset="0"/>
            </a:endParaRPr>
          </a:p>
        </p:txBody>
      </p:sp>
      <p:sp>
        <p:nvSpPr>
          <p:cNvPr id="14" name="TextBox 13"/>
          <p:cNvSpPr txBox="1"/>
          <p:nvPr/>
        </p:nvSpPr>
        <p:spPr>
          <a:xfrm>
            <a:off x="0" y="5571313"/>
            <a:ext cx="1586586" cy="707886"/>
          </a:xfrm>
          <a:prstGeom prst="rect">
            <a:avLst/>
          </a:prstGeom>
          <a:noFill/>
        </p:spPr>
        <p:txBody>
          <a:bodyPr wrap="square" rtlCol="0">
            <a:spAutoFit/>
          </a:bodyPr>
          <a:lstStyle/>
          <a:p>
            <a:pPr algn="ctr"/>
            <a:r>
              <a:rPr lang="nl-NL" sz="2000" dirty="0" smtClean="0">
                <a:latin typeface="Agency FB" pitchFamily="34" charset="0"/>
              </a:rPr>
              <a:t>Harderwijk </a:t>
            </a:r>
            <a:r>
              <a:rPr lang="nl-NL" sz="2000" dirty="0">
                <a:latin typeface="Agency FB" pitchFamily="34" charset="0"/>
              </a:rPr>
              <a:t>2013</a:t>
            </a:r>
            <a:endParaRPr lang="en-GB" sz="2000" dirty="0">
              <a:latin typeface="Agency FB" pitchFamily="34" charset="0"/>
            </a:endParaRPr>
          </a:p>
        </p:txBody>
      </p:sp>
      <p:sp>
        <p:nvSpPr>
          <p:cNvPr id="28" name="TextBox 27"/>
          <p:cNvSpPr txBox="1"/>
          <p:nvPr/>
        </p:nvSpPr>
        <p:spPr>
          <a:xfrm>
            <a:off x="467544" y="3119754"/>
            <a:ext cx="605509" cy="1754326"/>
          </a:xfrm>
          <a:prstGeom prst="rect">
            <a:avLst/>
          </a:prstGeom>
          <a:noFill/>
        </p:spPr>
        <p:txBody>
          <a:bodyPr wrap="square" rtlCol="0" anchor="b">
            <a:spAutoFit/>
          </a:bodyPr>
          <a:lstStyle/>
          <a:p>
            <a:r>
              <a:rPr lang="nl-NL" sz="3600" dirty="0" smtClean="0">
                <a:latin typeface="Agency FB" pitchFamily="34" charset="0"/>
              </a:rPr>
              <a:t>M</a:t>
            </a:r>
          </a:p>
          <a:p>
            <a:r>
              <a:rPr lang="nl-NL" sz="3600" dirty="0" smtClean="0">
                <a:latin typeface="Agency FB" pitchFamily="34" charset="0"/>
              </a:rPr>
              <a:t>B</a:t>
            </a:r>
          </a:p>
          <a:p>
            <a:r>
              <a:rPr lang="nl-NL" sz="3600" dirty="0">
                <a:latin typeface="Agency FB" pitchFamily="34" charset="0"/>
              </a:rPr>
              <a:t>O</a:t>
            </a:r>
            <a:endParaRPr lang="en-GB" sz="3600" dirty="0">
              <a:latin typeface="Agency FB" pitchFamily="34" charset="0"/>
            </a:endParaRPr>
          </a:p>
        </p:txBody>
      </p:sp>
    </p:spTree>
    <p:extLst>
      <p:ext uri="{BB962C8B-B14F-4D97-AF65-F5344CB8AC3E}">
        <p14:creationId xmlns:p14="http://schemas.microsoft.com/office/powerpoint/2010/main" val="55400097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580302651"/>
              </p:ext>
            </p:extLst>
          </p:nvPr>
        </p:nvGraphicFramePr>
        <p:xfrm>
          <a:off x="1187624" y="1412776"/>
          <a:ext cx="6504384" cy="4120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kstvak 6"/>
          <p:cNvSpPr txBox="1"/>
          <p:nvPr/>
        </p:nvSpPr>
        <p:spPr>
          <a:xfrm>
            <a:off x="539552" y="764704"/>
            <a:ext cx="2160240" cy="400110"/>
          </a:xfrm>
          <a:prstGeom prst="rect">
            <a:avLst/>
          </a:prstGeom>
          <a:noFill/>
        </p:spPr>
        <p:txBody>
          <a:bodyPr wrap="square" rtlCol="0">
            <a:spAutoFit/>
          </a:bodyPr>
          <a:lstStyle/>
          <a:p>
            <a:r>
              <a:rPr lang="en-GB" sz="2000" dirty="0" smtClean="0">
                <a:solidFill>
                  <a:prstClr val="black"/>
                </a:solidFill>
                <a:latin typeface="Aharoni" pitchFamily="2" charset="-79"/>
                <a:cs typeface="Aharoni" pitchFamily="2" charset="-79"/>
              </a:rPr>
              <a:t>Orientation</a:t>
            </a:r>
            <a:endParaRPr lang="en-GB" sz="2000" dirty="0">
              <a:solidFill>
                <a:prstClr val="black"/>
              </a:solidFill>
              <a:latin typeface="Aharoni" pitchFamily="2" charset="-79"/>
              <a:cs typeface="Aharoni" pitchFamily="2" charset="-79"/>
            </a:endParaRPr>
          </a:p>
        </p:txBody>
      </p:sp>
      <p:sp>
        <p:nvSpPr>
          <p:cNvPr id="8" name="Tekstvak 7"/>
          <p:cNvSpPr txBox="1"/>
          <p:nvPr/>
        </p:nvSpPr>
        <p:spPr>
          <a:xfrm>
            <a:off x="6804248" y="487705"/>
            <a:ext cx="1728192" cy="461665"/>
          </a:xfrm>
          <a:prstGeom prst="rect">
            <a:avLst/>
          </a:prstGeom>
          <a:noFill/>
        </p:spPr>
        <p:txBody>
          <a:bodyPr wrap="square" rtlCol="0">
            <a:spAutoFit/>
          </a:bodyPr>
          <a:lstStyle/>
          <a:p>
            <a:r>
              <a:rPr lang="en-GB" sz="2400" dirty="0">
                <a:solidFill>
                  <a:prstClr val="black"/>
                </a:solidFill>
                <a:latin typeface="Algerian" pitchFamily="82" charset="0"/>
              </a:rPr>
              <a:t>PROCESS</a:t>
            </a:r>
            <a:r>
              <a:rPr lang="en-GB" sz="2400" dirty="0">
                <a:solidFill>
                  <a:prstClr val="white"/>
                </a:solidFill>
              </a:rPr>
              <a:t> </a:t>
            </a:r>
          </a:p>
        </p:txBody>
      </p:sp>
      <p:sp>
        <p:nvSpPr>
          <p:cNvPr id="3" name="PIJL-LINKS 2">
            <a:hlinkClick r:id="rId7" action="ppaction://hlinksldjump"/>
          </p:cNvPr>
          <p:cNvSpPr/>
          <p:nvPr/>
        </p:nvSpPr>
        <p:spPr>
          <a:xfrm>
            <a:off x="407961" y="5820094"/>
            <a:ext cx="1152128" cy="720080"/>
          </a:xfrm>
          <a:prstGeom prst="leftArrow">
            <a:avLst/>
          </a:prstGeom>
          <a:solidFill>
            <a:srgbClr val="29ED1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Gekromde PIJL-RECHTS 9">
            <a:hlinkClick r:id="rId8" action="ppaction://hlinksldjump"/>
          </p:cNvPr>
          <p:cNvSpPr/>
          <p:nvPr/>
        </p:nvSpPr>
        <p:spPr>
          <a:xfrm>
            <a:off x="8348960" y="5820094"/>
            <a:ext cx="432048" cy="760171"/>
          </a:xfrm>
          <a:prstGeom prst="curvedRightArrow">
            <a:avLst/>
          </a:prstGeom>
          <a:solidFill>
            <a:srgbClr val="00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Tekstvak 10">
            <a:hlinkClick r:id="rId7" action="ppaction://hlinksldjump"/>
          </p:cNvPr>
          <p:cNvSpPr txBox="1"/>
          <p:nvPr/>
        </p:nvSpPr>
        <p:spPr>
          <a:xfrm>
            <a:off x="507261" y="6084236"/>
            <a:ext cx="1080120" cy="215444"/>
          </a:xfrm>
          <a:prstGeom prst="rect">
            <a:avLst/>
          </a:prstGeom>
          <a:noFill/>
        </p:spPr>
        <p:txBody>
          <a:bodyPr wrap="square" rtlCol="0">
            <a:spAutoFit/>
          </a:bodyPr>
          <a:lstStyle/>
          <a:p>
            <a:r>
              <a:rPr lang="nl-NL" sz="800" dirty="0" smtClean="0">
                <a:solidFill>
                  <a:prstClr val="black"/>
                </a:solidFill>
                <a:latin typeface="Algerian" pitchFamily="82" charset="0"/>
              </a:rPr>
              <a:t>BACK </a:t>
            </a:r>
            <a:r>
              <a:rPr lang="en-GB" sz="800" dirty="0" smtClean="0">
                <a:solidFill>
                  <a:prstClr val="black"/>
                </a:solidFill>
                <a:latin typeface="Algerian" pitchFamily="82" charset="0"/>
              </a:rPr>
              <a:t>to</a:t>
            </a:r>
            <a:r>
              <a:rPr lang="nl-NL" sz="800" dirty="0" smtClean="0">
                <a:solidFill>
                  <a:prstClr val="black"/>
                </a:solidFill>
                <a:latin typeface="Algerian" pitchFamily="82" charset="0"/>
              </a:rPr>
              <a:t> PROCESS</a:t>
            </a:r>
            <a:endParaRPr lang="en-GB" sz="800" dirty="0">
              <a:solidFill>
                <a:prstClr val="black"/>
              </a:solidFill>
              <a:latin typeface="Algerian" pitchFamily="82" charset="0"/>
            </a:endParaRPr>
          </a:p>
        </p:txBody>
      </p:sp>
    </p:spTree>
    <p:extLst>
      <p:ext uri="{BB962C8B-B14F-4D97-AF65-F5344CB8AC3E}">
        <p14:creationId xmlns:p14="http://schemas.microsoft.com/office/powerpoint/2010/main" val="259650474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471177212"/>
              </p:ext>
            </p:extLst>
          </p:nvPr>
        </p:nvGraphicFramePr>
        <p:xfrm>
          <a:off x="1187624" y="1412776"/>
          <a:ext cx="6504384" cy="4120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kstvak 4"/>
          <p:cNvSpPr txBox="1"/>
          <p:nvPr/>
        </p:nvSpPr>
        <p:spPr>
          <a:xfrm>
            <a:off x="539552" y="764704"/>
            <a:ext cx="2160240" cy="400110"/>
          </a:xfrm>
          <a:prstGeom prst="rect">
            <a:avLst/>
          </a:prstGeom>
          <a:noFill/>
        </p:spPr>
        <p:txBody>
          <a:bodyPr wrap="square" rtlCol="0">
            <a:spAutoFit/>
          </a:bodyPr>
          <a:lstStyle/>
          <a:p>
            <a:r>
              <a:rPr lang="nl-NL" sz="2000" dirty="0" smtClean="0">
                <a:solidFill>
                  <a:prstClr val="black"/>
                </a:solidFill>
                <a:latin typeface="Aharoni" pitchFamily="2" charset="-79"/>
                <a:cs typeface="Aharoni" pitchFamily="2" charset="-79"/>
              </a:rPr>
              <a:t>Definition</a:t>
            </a:r>
            <a:endParaRPr lang="en-GB" sz="2000" dirty="0">
              <a:solidFill>
                <a:prstClr val="black"/>
              </a:solidFill>
              <a:latin typeface="Aharoni" pitchFamily="2" charset="-79"/>
              <a:cs typeface="Aharoni" pitchFamily="2" charset="-79"/>
            </a:endParaRPr>
          </a:p>
        </p:txBody>
      </p:sp>
      <p:sp>
        <p:nvSpPr>
          <p:cNvPr id="6" name="Tekstvak 5"/>
          <p:cNvSpPr txBox="1"/>
          <p:nvPr/>
        </p:nvSpPr>
        <p:spPr>
          <a:xfrm>
            <a:off x="6804248" y="487705"/>
            <a:ext cx="1728192" cy="461665"/>
          </a:xfrm>
          <a:prstGeom prst="rect">
            <a:avLst/>
          </a:prstGeom>
          <a:noFill/>
        </p:spPr>
        <p:txBody>
          <a:bodyPr wrap="square" rtlCol="0">
            <a:spAutoFit/>
          </a:bodyPr>
          <a:lstStyle/>
          <a:p>
            <a:r>
              <a:rPr lang="en-GB" sz="2400" dirty="0">
                <a:solidFill>
                  <a:prstClr val="black"/>
                </a:solidFill>
                <a:latin typeface="Algerian" pitchFamily="82" charset="0"/>
              </a:rPr>
              <a:t>PROCESS</a:t>
            </a:r>
            <a:r>
              <a:rPr lang="en-GB" sz="2400" dirty="0">
                <a:solidFill>
                  <a:prstClr val="white"/>
                </a:solidFill>
              </a:rPr>
              <a:t> </a:t>
            </a:r>
          </a:p>
        </p:txBody>
      </p:sp>
      <p:sp>
        <p:nvSpPr>
          <p:cNvPr id="7" name="PIJL-LINKS 6">
            <a:hlinkClick r:id="rId7" action="ppaction://hlinksldjump"/>
          </p:cNvPr>
          <p:cNvSpPr/>
          <p:nvPr/>
        </p:nvSpPr>
        <p:spPr>
          <a:xfrm>
            <a:off x="407961" y="5820094"/>
            <a:ext cx="1152128" cy="720080"/>
          </a:xfrm>
          <a:prstGeom prst="leftArrow">
            <a:avLst/>
          </a:prstGeom>
          <a:solidFill>
            <a:srgbClr val="29ED1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Gekromde PIJL-LINKS 8">
            <a:hlinkClick r:id="rId8" action="ppaction://hlinksldjump"/>
          </p:cNvPr>
          <p:cNvSpPr/>
          <p:nvPr/>
        </p:nvSpPr>
        <p:spPr>
          <a:xfrm>
            <a:off x="7700888" y="5820094"/>
            <a:ext cx="432048" cy="760171"/>
          </a:xfrm>
          <a:prstGeom prst="curvedLeftArrow">
            <a:avLst/>
          </a:prstGeom>
          <a:solidFill>
            <a:srgbClr val="00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 name="Gekromde PIJL-RECHTS 9">
            <a:hlinkClick r:id="rId9" action="ppaction://hlinksldjump"/>
          </p:cNvPr>
          <p:cNvSpPr/>
          <p:nvPr/>
        </p:nvSpPr>
        <p:spPr>
          <a:xfrm>
            <a:off x="8348960" y="5820094"/>
            <a:ext cx="432048" cy="760171"/>
          </a:xfrm>
          <a:prstGeom prst="curvedRightArrow">
            <a:avLst/>
          </a:prstGeom>
          <a:solidFill>
            <a:srgbClr val="00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Tekstvak 10">
            <a:hlinkClick r:id="rId7" action="ppaction://hlinksldjump"/>
          </p:cNvPr>
          <p:cNvSpPr txBox="1"/>
          <p:nvPr/>
        </p:nvSpPr>
        <p:spPr>
          <a:xfrm>
            <a:off x="507261" y="6084236"/>
            <a:ext cx="1080120" cy="215444"/>
          </a:xfrm>
          <a:prstGeom prst="rect">
            <a:avLst/>
          </a:prstGeom>
          <a:noFill/>
        </p:spPr>
        <p:txBody>
          <a:bodyPr wrap="square" rtlCol="0">
            <a:spAutoFit/>
          </a:bodyPr>
          <a:lstStyle/>
          <a:p>
            <a:r>
              <a:rPr lang="nl-NL" sz="800" dirty="0" smtClean="0">
                <a:solidFill>
                  <a:prstClr val="black"/>
                </a:solidFill>
                <a:latin typeface="Algerian" pitchFamily="82" charset="0"/>
              </a:rPr>
              <a:t>BACK </a:t>
            </a:r>
            <a:r>
              <a:rPr lang="en-GB" sz="800" dirty="0" smtClean="0">
                <a:solidFill>
                  <a:prstClr val="black"/>
                </a:solidFill>
                <a:latin typeface="Algerian" pitchFamily="82" charset="0"/>
              </a:rPr>
              <a:t>to</a:t>
            </a:r>
            <a:r>
              <a:rPr lang="nl-NL" sz="800" dirty="0" smtClean="0">
                <a:solidFill>
                  <a:prstClr val="black"/>
                </a:solidFill>
                <a:latin typeface="Algerian" pitchFamily="82" charset="0"/>
              </a:rPr>
              <a:t> PROCESS</a:t>
            </a:r>
            <a:endParaRPr lang="en-GB" sz="800" dirty="0">
              <a:solidFill>
                <a:prstClr val="black"/>
              </a:solidFill>
              <a:latin typeface="Algerian" pitchFamily="82" charset="0"/>
            </a:endParaRPr>
          </a:p>
        </p:txBody>
      </p:sp>
    </p:spTree>
    <p:extLst>
      <p:ext uri="{BB962C8B-B14F-4D97-AF65-F5344CB8AC3E}">
        <p14:creationId xmlns:p14="http://schemas.microsoft.com/office/powerpoint/2010/main" val="26902760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699051577"/>
              </p:ext>
            </p:extLst>
          </p:nvPr>
        </p:nvGraphicFramePr>
        <p:xfrm>
          <a:off x="1127956" y="1988840"/>
          <a:ext cx="6540388" cy="2952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kstvak 4"/>
          <p:cNvSpPr txBox="1"/>
          <p:nvPr/>
        </p:nvSpPr>
        <p:spPr>
          <a:xfrm>
            <a:off x="539552" y="764704"/>
            <a:ext cx="2160240" cy="400110"/>
          </a:xfrm>
          <a:prstGeom prst="rect">
            <a:avLst/>
          </a:prstGeom>
          <a:noFill/>
        </p:spPr>
        <p:txBody>
          <a:bodyPr wrap="square" rtlCol="0">
            <a:spAutoFit/>
          </a:bodyPr>
          <a:lstStyle/>
          <a:p>
            <a:r>
              <a:rPr lang="en-GB" sz="2000" dirty="0" smtClean="0">
                <a:solidFill>
                  <a:prstClr val="black"/>
                </a:solidFill>
                <a:latin typeface="Aharoni" pitchFamily="2" charset="-79"/>
                <a:cs typeface="Aharoni" pitchFamily="2" charset="-79"/>
              </a:rPr>
              <a:t>Designing</a:t>
            </a:r>
            <a:endParaRPr lang="en-GB" sz="2000" dirty="0">
              <a:solidFill>
                <a:prstClr val="black"/>
              </a:solidFill>
              <a:latin typeface="Aharoni" pitchFamily="2" charset="-79"/>
              <a:cs typeface="Aharoni" pitchFamily="2" charset="-79"/>
            </a:endParaRPr>
          </a:p>
        </p:txBody>
      </p:sp>
      <p:sp>
        <p:nvSpPr>
          <p:cNvPr id="6" name="Tekstvak 5"/>
          <p:cNvSpPr txBox="1"/>
          <p:nvPr/>
        </p:nvSpPr>
        <p:spPr>
          <a:xfrm>
            <a:off x="6804248" y="487705"/>
            <a:ext cx="1728192" cy="461665"/>
          </a:xfrm>
          <a:prstGeom prst="rect">
            <a:avLst/>
          </a:prstGeom>
          <a:noFill/>
        </p:spPr>
        <p:txBody>
          <a:bodyPr wrap="square" rtlCol="0">
            <a:spAutoFit/>
          </a:bodyPr>
          <a:lstStyle/>
          <a:p>
            <a:r>
              <a:rPr lang="en-GB" sz="2400" dirty="0">
                <a:solidFill>
                  <a:prstClr val="black"/>
                </a:solidFill>
                <a:latin typeface="Algerian" pitchFamily="82" charset="0"/>
              </a:rPr>
              <a:t>PROCESS</a:t>
            </a:r>
            <a:r>
              <a:rPr lang="en-GB" sz="2400" dirty="0">
                <a:solidFill>
                  <a:prstClr val="white"/>
                </a:solidFill>
              </a:rPr>
              <a:t> </a:t>
            </a:r>
          </a:p>
        </p:txBody>
      </p:sp>
      <p:sp>
        <p:nvSpPr>
          <p:cNvPr id="7" name="PIJL-LINKS 6">
            <a:hlinkClick r:id="rId7" action="ppaction://hlinksldjump"/>
          </p:cNvPr>
          <p:cNvSpPr/>
          <p:nvPr/>
        </p:nvSpPr>
        <p:spPr>
          <a:xfrm>
            <a:off x="407961" y="5820094"/>
            <a:ext cx="1152128" cy="720080"/>
          </a:xfrm>
          <a:prstGeom prst="leftArrow">
            <a:avLst/>
          </a:prstGeom>
          <a:solidFill>
            <a:srgbClr val="29ED1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Gekromde PIJL-LINKS 8">
            <a:hlinkClick r:id="rId8" action="ppaction://hlinksldjump"/>
          </p:cNvPr>
          <p:cNvSpPr/>
          <p:nvPr/>
        </p:nvSpPr>
        <p:spPr>
          <a:xfrm>
            <a:off x="7700888" y="5820094"/>
            <a:ext cx="432048" cy="760171"/>
          </a:xfrm>
          <a:prstGeom prst="curvedLeftArrow">
            <a:avLst/>
          </a:prstGeom>
          <a:solidFill>
            <a:srgbClr val="00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 name="Gekromde PIJL-RECHTS 9">
            <a:hlinkClick r:id="rId9" action="ppaction://hlinksldjump"/>
          </p:cNvPr>
          <p:cNvSpPr/>
          <p:nvPr/>
        </p:nvSpPr>
        <p:spPr>
          <a:xfrm>
            <a:off x="8348960" y="5820094"/>
            <a:ext cx="432048" cy="760171"/>
          </a:xfrm>
          <a:prstGeom prst="curvedRightArrow">
            <a:avLst/>
          </a:prstGeom>
          <a:solidFill>
            <a:srgbClr val="00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Tekstvak 10">
            <a:hlinkClick r:id="rId7" action="ppaction://hlinksldjump"/>
          </p:cNvPr>
          <p:cNvSpPr txBox="1"/>
          <p:nvPr/>
        </p:nvSpPr>
        <p:spPr>
          <a:xfrm>
            <a:off x="507261" y="6084236"/>
            <a:ext cx="1080120" cy="215444"/>
          </a:xfrm>
          <a:prstGeom prst="rect">
            <a:avLst/>
          </a:prstGeom>
          <a:noFill/>
        </p:spPr>
        <p:txBody>
          <a:bodyPr wrap="square" rtlCol="0">
            <a:spAutoFit/>
          </a:bodyPr>
          <a:lstStyle/>
          <a:p>
            <a:r>
              <a:rPr lang="nl-NL" sz="800" dirty="0" smtClean="0">
                <a:solidFill>
                  <a:prstClr val="black"/>
                </a:solidFill>
                <a:latin typeface="Algerian" pitchFamily="82" charset="0"/>
              </a:rPr>
              <a:t>BACK </a:t>
            </a:r>
            <a:r>
              <a:rPr lang="en-GB" sz="800" dirty="0" smtClean="0">
                <a:solidFill>
                  <a:prstClr val="black"/>
                </a:solidFill>
                <a:latin typeface="Algerian" pitchFamily="82" charset="0"/>
              </a:rPr>
              <a:t>to</a:t>
            </a:r>
            <a:r>
              <a:rPr lang="nl-NL" sz="800" dirty="0" smtClean="0">
                <a:solidFill>
                  <a:prstClr val="black"/>
                </a:solidFill>
                <a:latin typeface="Algerian" pitchFamily="82" charset="0"/>
              </a:rPr>
              <a:t> PROCESS</a:t>
            </a:r>
            <a:endParaRPr lang="en-GB" sz="800" dirty="0">
              <a:solidFill>
                <a:prstClr val="black"/>
              </a:solidFill>
              <a:latin typeface="Algerian" pitchFamily="82" charset="0"/>
            </a:endParaRPr>
          </a:p>
        </p:txBody>
      </p:sp>
    </p:spTree>
    <p:extLst>
      <p:ext uri="{BB962C8B-B14F-4D97-AF65-F5344CB8AC3E}">
        <p14:creationId xmlns:p14="http://schemas.microsoft.com/office/powerpoint/2010/main" val="23275111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769997993"/>
              </p:ext>
            </p:extLst>
          </p:nvPr>
        </p:nvGraphicFramePr>
        <p:xfrm>
          <a:off x="1187624" y="1412776"/>
          <a:ext cx="6504384" cy="4120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kstvak 4"/>
          <p:cNvSpPr txBox="1"/>
          <p:nvPr/>
        </p:nvSpPr>
        <p:spPr>
          <a:xfrm>
            <a:off x="539552" y="764704"/>
            <a:ext cx="2160240" cy="400110"/>
          </a:xfrm>
          <a:prstGeom prst="rect">
            <a:avLst/>
          </a:prstGeom>
          <a:noFill/>
        </p:spPr>
        <p:txBody>
          <a:bodyPr wrap="square" rtlCol="0">
            <a:spAutoFit/>
          </a:bodyPr>
          <a:lstStyle/>
          <a:p>
            <a:r>
              <a:rPr lang="en-GB" sz="2000" dirty="0" smtClean="0">
                <a:solidFill>
                  <a:prstClr val="black"/>
                </a:solidFill>
                <a:latin typeface="Aharoni" pitchFamily="2" charset="-79"/>
                <a:cs typeface="Aharoni" pitchFamily="2" charset="-79"/>
              </a:rPr>
              <a:t>Preparation</a:t>
            </a:r>
            <a:endParaRPr lang="en-GB" sz="2000" dirty="0">
              <a:solidFill>
                <a:prstClr val="black"/>
              </a:solidFill>
              <a:latin typeface="Aharoni" pitchFamily="2" charset="-79"/>
              <a:cs typeface="Aharoni" pitchFamily="2" charset="-79"/>
            </a:endParaRPr>
          </a:p>
        </p:txBody>
      </p:sp>
      <p:sp>
        <p:nvSpPr>
          <p:cNvPr id="6" name="Tekstvak 5"/>
          <p:cNvSpPr txBox="1"/>
          <p:nvPr/>
        </p:nvSpPr>
        <p:spPr>
          <a:xfrm>
            <a:off x="6804248" y="487705"/>
            <a:ext cx="1728192" cy="461665"/>
          </a:xfrm>
          <a:prstGeom prst="rect">
            <a:avLst/>
          </a:prstGeom>
          <a:noFill/>
        </p:spPr>
        <p:txBody>
          <a:bodyPr wrap="square" rtlCol="0">
            <a:spAutoFit/>
          </a:bodyPr>
          <a:lstStyle/>
          <a:p>
            <a:r>
              <a:rPr lang="en-GB" sz="2400" dirty="0">
                <a:solidFill>
                  <a:prstClr val="black"/>
                </a:solidFill>
                <a:latin typeface="Algerian" pitchFamily="82" charset="0"/>
              </a:rPr>
              <a:t>PROCESS</a:t>
            </a:r>
            <a:r>
              <a:rPr lang="en-GB" sz="2400" dirty="0">
                <a:solidFill>
                  <a:prstClr val="white"/>
                </a:solidFill>
              </a:rPr>
              <a:t> </a:t>
            </a:r>
          </a:p>
        </p:txBody>
      </p:sp>
      <p:sp>
        <p:nvSpPr>
          <p:cNvPr id="7" name="PIJL-LINKS 6">
            <a:hlinkClick r:id="rId7" action="ppaction://hlinksldjump"/>
          </p:cNvPr>
          <p:cNvSpPr/>
          <p:nvPr/>
        </p:nvSpPr>
        <p:spPr>
          <a:xfrm>
            <a:off x="407961" y="5820094"/>
            <a:ext cx="1152128" cy="720080"/>
          </a:xfrm>
          <a:prstGeom prst="leftArrow">
            <a:avLst/>
          </a:prstGeom>
          <a:solidFill>
            <a:srgbClr val="29ED1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Gekromde PIJL-LINKS 8">
            <a:hlinkClick r:id="rId8" action="ppaction://hlinksldjump"/>
          </p:cNvPr>
          <p:cNvSpPr/>
          <p:nvPr/>
        </p:nvSpPr>
        <p:spPr>
          <a:xfrm>
            <a:off x="7700888" y="5820094"/>
            <a:ext cx="432048" cy="760171"/>
          </a:xfrm>
          <a:prstGeom prst="curvedLeftArrow">
            <a:avLst/>
          </a:prstGeom>
          <a:solidFill>
            <a:srgbClr val="00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 name="Gekromde PIJL-RECHTS 9">
            <a:hlinkClick r:id="rId9" action="ppaction://hlinksldjump"/>
          </p:cNvPr>
          <p:cNvSpPr/>
          <p:nvPr/>
        </p:nvSpPr>
        <p:spPr>
          <a:xfrm>
            <a:off x="8348960" y="5820094"/>
            <a:ext cx="432048" cy="760171"/>
          </a:xfrm>
          <a:prstGeom prst="curvedRightArrow">
            <a:avLst/>
          </a:prstGeom>
          <a:solidFill>
            <a:srgbClr val="00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Tekstvak 10">
            <a:hlinkClick r:id="rId7" action="ppaction://hlinksldjump"/>
          </p:cNvPr>
          <p:cNvSpPr txBox="1"/>
          <p:nvPr/>
        </p:nvSpPr>
        <p:spPr>
          <a:xfrm>
            <a:off x="507261" y="6084236"/>
            <a:ext cx="1080120" cy="215444"/>
          </a:xfrm>
          <a:prstGeom prst="rect">
            <a:avLst/>
          </a:prstGeom>
          <a:noFill/>
        </p:spPr>
        <p:txBody>
          <a:bodyPr wrap="square" rtlCol="0">
            <a:spAutoFit/>
          </a:bodyPr>
          <a:lstStyle/>
          <a:p>
            <a:r>
              <a:rPr lang="nl-NL" sz="800" dirty="0" smtClean="0">
                <a:solidFill>
                  <a:prstClr val="black"/>
                </a:solidFill>
                <a:latin typeface="Algerian" pitchFamily="82" charset="0"/>
              </a:rPr>
              <a:t>BACK </a:t>
            </a:r>
            <a:r>
              <a:rPr lang="en-GB" sz="800" dirty="0" smtClean="0">
                <a:solidFill>
                  <a:prstClr val="black"/>
                </a:solidFill>
                <a:latin typeface="Algerian" pitchFamily="82" charset="0"/>
              </a:rPr>
              <a:t>to</a:t>
            </a:r>
            <a:r>
              <a:rPr lang="nl-NL" sz="800" dirty="0" smtClean="0">
                <a:solidFill>
                  <a:prstClr val="black"/>
                </a:solidFill>
                <a:latin typeface="Algerian" pitchFamily="82" charset="0"/>
              </a:rPr>
              <a:t> PROCESS</a:t>
            </a:r>
            <a:endParaRPr lang="en-GB" sz="800" dirty="0">
              <a:solidFill>
                <a:prstClr val="black"/>
              </a:solidFill>
              <a:latin typeface="Algerian" pitchFamily="82" charset="0"/>
            </a:endParaRPr>
          </a:p>
        </p:txBody>
      </p:sp>
    </p:spTree>
    <p:extLst>
      <p:ext uri="{BB962C8B-B14F-4D97-AF65-F5344CB8AC3E}">
        <p14:creationId xmlns:p14="http://schemas.microsoft.com/office/powerpoint/2010/main" val="418489859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848313342"/>
              </p:ext>
            </p:extLst>
          </p:nvPr>
        </p:nvGraphicFramePr>
        <p:xfrm>
          <a:off x="1187624" y="1412776"/>
          <a:ext cx="6504384" cy="4120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kstvak 4"/>
          <p:cNvSpPr txBox="1"/>
          <p:nvPr/>
        </p:nvSpPr>
        <p:spPr>
          <a:xfrm>
            <a:off x="539552" y="764704"/>
            <a:ext cx="2160240" cy="400110"/>
          </a:xfrm>
          <a:prstGeom prst="rect">
            <a:avLst/>
          </a:prstGeom>
          <a:noFill/>
        </p:spPr>
        <p:txBody>
          <a:bodyPr wrap="square" rtlCol="0">
            <a:spAutoFit/>
          </a:bodyPr>
          <a:lstStyle/>
          <a:p>
            <a:r>
              <a:rPr lang="en-GB" sz="2000" dirty="0">
                <a:solidFill>
                  <a:prstClr val="black"/>
                </a:solidFill>
                <a:latin typeface="Aharoni" pitchFamily="2" charset="-79"/>
                <a:cs typeface="Aharoni" pitchFamily="2" charset="-79"/>
              </a:rPr>
              <a:t>Construction</a:t>
            </a:r>
          </a:p>
        </p:txBody>
      </p:sp>
      <p:sp>
        <p:nvSpPr>
          <p:cNvPr id="6" name="Tekstvak 5"/>
          <p:cNvSpPr txBox="1"/>
          <p:nvPr/>
        </p:nvSpPr>
        <p:spPr>
          <a:xfrm>
            <a:off x="6804248" y="487705"/>
            <a:ext cx="1728192" cy="461665"/>
          </a:xfrm>
          <a:prstGeom prst="rect">
            <a:avLst/>
          </a:prstGeom>
          <a:noFill/>
        </p:spPr>
        <p:txBody>
          <a:bodyPr wrap="square" rtlCol="0">
            <a:spAutoFit/>
          </a:bodyPr>
          <a:lstStyle/>
          <a:p>
            <a:r>
              <a:rPr lang="en-GB" sz="2400" dirty="0">
                <a:solidFill>
                  <a:prstClr val="black"/>
                </a:solidFill>
                <a:latin typeface="Algerian" pitchFamily="82" charset="0"/>
              </a:rPr>
              <a:t>PROCESS</a:t>
            </a:r>
            <a:r>
              <a:rPr lang="en-GB" sz="2400" dirty="0">
                <a:solidFill>
                  <a:prstClr val="white"/>
                </a:solidFill>
              </a:rPr>
              <a:t> </a:t>
            </a:r>
          </a:p>
        </p:txBody>
      </p:sp>
      <p:sp>
        <p:nvSpPr>
          <p:cNvPr id="7" name="PIJL-LINKS 6">
            <a:hlinkClick r:id="rId7" action="ppaction://hlinksldjump"/>
          </p:cNvPr>
          <p:cNvSpPr/>
          <p:nvPr/>
        </p:nvSpPr>
        <p:spPr>
          <a:xfrm>
            <a:off x="407961" y="5820094"/>
            <a:ext cx="1152128" cy="720080"/>
          </a:xfrm>
          <a:prstGeom prst="leftArrow">
            <a:avLst/>
          </a:prstGeom>
          <a:solidFill>
            <a:srgbClr val="29ED1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Gekromde PIJL-LINKS 8">
            <a:hlinkClick r:id="rId8" action="ppaction://hlinksldjump"/>
          </p:cNvPr>
          <p:cNvSpPr/>
          <p:nvPr/>
        </p:nvSpPr>
        <p:spPr>
          <a:xfrm>
            <a:off x="7700888" y="5820094"/>
            <a:ext cx="432048" cy="760171"/>
          </a:xfrm>
          <a:prstGeom prst="curvedLeftArrow">
            <a:avLst/>
          </a:prstGeom>
          <a:solidFill>
            <a:srgbClr val="00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 name="Gekromde PIJL-RECHTS 9">
            <a:hlinkClick r:id="rId9" action="ppaction://hlinksldjump"/>
          </p:cNvPr>
          <p:cNvSpPr/>
          <p:nvPr/>
        </p:nvSpPr>
        <p:spPr>
          <a:xfrm>
            <a:off x="8348960" y="5820094"/>
            <a:ext cx="432048" cy="760171"/>
          </a:xfrm>
          <a:prstGeom prst="curvedRightArrow">
            <a:avLst/>
          </a:prstGeom>
          <a:solidFill>
            <a:srgbClr val="00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2" name="Tekstvak 11">
            <a:hlinkClick r:id="rId7" action="ppaction://hlinksldjump"/>
          </p:cNvPr>
          <p:cNvSpPr txBox="1"/>
          <p:nvPr/>
        </p:nvSpPr>
        <p:spPr>
          <a:xfrm>
            <a:off x="507261" y="6084236"/>
            <a:ext cx="1080120" cy="215444"/>
          </a:xfrm>
          <a:prstGeom prst="rect">
            <a:avLst/>
          </a:prstGeom>
          <a:noFill/>
        </p:spPr>
        <p:txBody>
          <a:bodyPr wrap="square" rtlCol="0">
            <a:spAutoFit/>
          </a:bodyPr>
          <a:lstStyle/>
          <a:p>
            <a:r>
              <a:rPr lang="nl-NL" sz="800" dirty="0" smtClean="0">
                <a:solidFill>
                  <a:prstClr val="black"/>
                </a:solidFill>
                <a:latin typeface="Algerian" pitchFamily="82" charset="0"/>
              </a:rPr>
              <a:t>BACK </a:t>
            </a:r>
            <a:r>
              <a:rPr lang="en-GB" sz="800" dirty="0" smtClean="0">
                <a:solidFill>
                  <a:prstClr val="black"/>
                </a:solidFill>
                <a:latin typeface="Algerian" pitchFamily="82" charset="0"/>
              </a:rPr>
              <a:t>to</a:t>
            </a:r>
            <a:r>
              <a:rPr lang="nl-NL" sz="800" dirty="0" smtClean="0">
                <a:solidFill>
                  <a:prstClr val="black"/>
                </a:solidFill>
                <a:latin typeface="Algerian" pitchFamily="82" charset="0"/>
              </a:rPr>
              <a:t> PROCESS</a:t>
            </a:r>
            <a:endParaRPr lang="en-GB" sz="800" dirty="0">
              <a:solidFill>
                <a:prstClr val="black"/>
              </a:solidFill>
              <a:latin typeface="Algerian" pitchFamily="82" charset="0"/>
            </a:endParaRPr>
          </a:p>
        </p:txBody>
      </p:sp>
    </p:spTree>
    <p:extLst>
      <p:ext uri="{BB962C8B-B14F-4D97-AF65-F5344CB8AC3E}">
        <p14:creationId xmlns:p14="http://schemas.microsoft.com/office/powerpoint/2010/main" val="150640114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842110633"/>
              </p:ext>
            </p:extLst>
          </p:nvPr>
        </p:nvGraphicFramePr>
        <p:xfrm>
          <a:off x="1187624" y="1412776"/>
          <a:ext cx="6504384" cy="41202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kstvak 4"/>
          <p:cNvSpPr txBox="1"/>
          <p:nvPr/>
        </p:nvSpPr>
        <p:spPr>
          <a:xfrm>
            <a:off x="539552" y="764704"/>
            <a:ext cx="2160240" cy="400110"/>
          </a:xfrm>
          <a:prstGeom prst="rect">
            <a:avLst/>
          </a:prstGeom>
          <a:noFill/>
        </p:spPr>
        <p:txBody>
          <a:bodyPr wrap="square" rtlCol="0">
            <a:spAutoFit/>
          </a:bodyPr>
          <a:lstStyle/>
          <a:p>
            <a:r>
              <a:rPr lang="en-GB" sz="2000" dirty="0" smtClean="0">
                <a:solidFill>
                  <a:prstClr val="black"/>
                </a:solidFill>
                <a:latin typeface="Aharoni" pitchFamily="2" charset="-79"/>
                <a:cs typeface="Aharoni" pitchFamily="2" charset="-79"/>
              </a:rPr>
              <a:t>Presentation</a:t>
            </a:r>
            <a:endParaRPr lang="en-GB" sz="2000" dirty="0">
              <a:solidFill>
                <a:prstClr val="black"/>
              </a:solidFill>
              <a:latin typeface="Aharoni" pitchFamily="2" charset="-79"/>
              <a:cs typeface="Aharoni" pitchFamily="2" charset="-79"/>
            </a:endParaRPr>
          </a:p>
        </p:txBody>
      </p:sp>
      <p:sp>
        <p:nvSpPr>
          <p:cNvPr id="6" name="Tekstvak 5"/>
          <p:cNvSpPr txBox="1"/>
          <p:nvPr/>
        </p:nvSpPr>
        <p:spPr>
          <a:xfrm>
            <a:off x="6804248" y="487705"/>
            <a:ext cx="1728192" cy="461665"/>
          </a:xfrm>
          <a:prstGeom prst="rect">
            <a:avLst/>
          </a:prstGeom>
          <a:noFill/>
        </p:spPr>
        <p:txBody>
          <a:bodyPr wrap="square" rtlCol="0">
            <a:spAutoFit/>
          </a:bodyPr>
          <a:lstStyle/>
          <a:p>
            <a:r>
              <a:rPr lang="en-GB" sz="2400" dirty="0">
                <a:solidFill>
                  <a:prstClr val="black"/>
                </a:solidFill>
                <a:latin typeface="Algerian" pitchFamily="82" charset="0"/>
              </a:rPr>
              <a:t>PROCESS</a:t>
            </a:r>
            <a:r>
              <a:rPr lang="en-GB" sz="2400" dirty="0">
                <a:solidFill>
                  <a:prstClr val="white"/>
                </a:solidFill>
              </a:rPr>
              <a:t> </a:t>
            </a:r>
          </a:p>
        </p:txBody>
      </p:sp>
      <p:sp>
        <p:nvSpPr>
          <p:cNvPr id="7" name="PIJL-LINKS 6">
            <a:hlinkClick r:id="rId8" action="ppaction://hlinksldjump"/>
          </p:cNvPr>
          <p:cNvSpPr/>
          <p:nvPr/>
        </p:nvSpPr>
        <p:spPr>
          <a:xfrm>
            <a:off x="407961" y="5820094"/>
            <a:ext cx="1152128" cy="720080"/>
          </a:xfrm>
          <a:prstGeom prst="leftArrow">
            <a:avLst/>
          </a:prstGeom>
          <a:solidFill>
            <a:srgbClr val="29ED1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 name="Tekstvak 7">
            <a:hlinkClick r:id="rId8" action="ppaction://hlinksldjump"/>
          </p:cNvPr>
          <p:cNvSpPr txBox="1"/>
          <p:nvPr/>
        </p:nvSpPr>
        <p:spPr>
          <a:xfrm>
            <a:off x="507261" y="6084236"/>
            <a:ext cx="1080120" cy="215444"/>
          </a:xfrm>
          <a:prstGeom prst="rect">
            <a:avLst/>
          </a:prstGeom>
          <a:noFill/>
        </p:spPr>
        <p:txBody>
          <a:bodyPr wrap="square" rtlCol="0">
            <a:spAutoFit/>
          </a:bodyPr>
          <a:lstStyle/>
          <a:p>
            <a:r>
              <a:rPr lang="nl-NL" sz="800" dirty="0" smtClean="0">
                <a:solidFill>
                  <a:prstClr val="black"/>
                </a:solidFill>
                <a:latin typeface="Algerian" pitchFamily="82" charset="0"/>
              </a:rPr>
              <a:t>BACK </a:t>
            </a:r>
            <a:r>
              <a:rPr lang="en-GB" sz="800" dirty="0" smtClean="0">
                <a:solidFill>
                  <a:prstClr val="black"/>
                </a:solidFill>
                <a:latin typeface="Algerian" pitchFamily="82" charset="0"/>
              </a:rPr>
              <a:t>to</a:t>
            </a:r>
            <a:r>
              <a:rPr lang="nl-NL" sz="800" dirty="0" smtClean="0">
                <a:solidFill>
                  <a:prstClr val="black"/>
                </a:solidFill>
                <a:latin typeface="Algerian" pitchFamily="82" charset="0"/>
              </a:rPr>
              <a:t> PROCESS</a:t>
            </a:r>
            <a:endParaRPr lang="en-GB" sz="800" dirty="0">
              <a:solidFill>
                <a:prstClr val="black"/>
              </a:solidFill>
              <a:latin typeface="Algerian" pitchFamily="82" charset="0"/>
            </a:endParaRPr>
          </a:p>
        </p:txBody>
      </p:sp>
      <p:sp>
        <p:nvSpPr>
          <p:cNvPr id="3" name="Gekromde PIJL-LINKS 2">
            <a:hlinkClick r:id="rId9" action="ppaction://hlinksldjump"/>
          </p:cNvPr>
          <p:cNvSpPr/>
          <p:nvPr/>
        </p:nvSpPr>
        <p:spPr>
          <a:xfrm>
            <a:off x="7700888" y="5820094"/>
            <a:ext cx="432048" cy="760171"/>
          </a:xfrm>
          <a:prstGeom prst="curvedLeftArrow">
            <a:avLst/>
          </a:prstGeom>
          <a:solidFill>
            <a:srgbClr val="00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9" name="Gekromde PIJL-RECHTS 8">
            <a:hlinkClick r:id="rId10" action="ppaction://hlinksldjump"/>
          </p:cNvPr>
          <p:cNvSpPr/>
          <p:nvPr/>
        </p:nvSpPr>
        <p:spPr>
          <a:xfrm>
            <a:off x="8348960" y="5820094"/>
            <a:ext cx="432048" cy="760171"/>
          </a:xfrm>
          <a:prstGeom prst="curvedRightArrow">
            <a:avLst/>
          </a:prstGeom>
          <a:solidFill>
            <a:srgbClr val="00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3591864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4096025531"/>
              </p:ext>
            </p:extLst>
          </p:nvPr>
        </p:nvGraphicFramePr>
        <p:xfrm>
          <a:off x="1187624" y="1412776"/>
          <a:ext cx="6504384" cy="4120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kstvak 4"/>
          <p:cNvSpPr txBox="1"/>
          <p:nvPr/>
        </p:nvSpPr>
        <p:spPr>
          <a:xfrm>
            <a:off x="539552" y="764704"/>
            <a:ext cx="2160240" cy="400110"/>
          </a:xfrm>
          <a:prstGeom prst="rect">
            <a:avLst/>
          </a:prstGeom>
          <a:noFill/>
        </p:spPr>
        <p:txBody>
          <a:bodyPr wrap="square" rtlCol="0">
            <a:spAutoFit/>
          </a:bodyPr>
          <a:lstStyle/>
          <a:p>
            <a:r>
              <a:rPr lang="en-GB" sz="2000" dirty="0">
                <a:solidFill>
                  <a:prstClr val="black"/>
                </a:solidFill>
                <a:latin typeface="Aharoni" pitchFamily="2" charset="-79"/>
                <a:cs typeface="Aharoni" pitchFamily="2" charset="-79"/>
              </a:rPr>
              <a:t>Evaluation</a:t>
            </a:r>
          </a:p>
        </p:txBody>
      </p:sp>
      <p:sp>
        <p:nvSpPr>
          <p:cNvPr id="6" name="Tekstvak 5"/>
          <p:cNvSpPr txBox="1"/>
          <p:nvPr/>
        </p:nvSpPr>
        <p:spPr>
          <a:xfrm>
            <a:off x="6804248" y="487705"/>
            <a:ext cx="1728192" cy="461665"/>
          </a:xfrm>
          <a:prstGeom prst="rect">
            <a:avLst/>
          </a:prstGeom>
          <a:noFill/>
        </p:spPr>
        <p:txBody>
          <a:bodyPr wrap="square" rtlCol="0">
            <a:spAutoFit/>
          </a:bodyPr>
          <a:lstStyle/>
          <a:p>
            <a:r>
              <a:rPr lang="en-GB" sz="2400" dirty="0">
                <a:solidFill>
                  <a:prstClr val="black"/>
                </a:solidFill>
                <a:latin typeface="Algerian" pitchFamily="82" charset="0"/>
              </a:rPr>
              <a:t>PROCESS</a:t>
            </a:r>
            <a:r>
              <a:rPr lang="en-GB" sz="2400" dirty="0">
                <a:solidFill>
                  <a:prstClr val="white"/>
                </a:solidFill>
              </a:rPr>
              <a:t> </a:t>
            </a:r>
          </a:p>
        </p:txBody>
      </p:sp>
      <p:sp>
        <p:nvSpPr>
          <p:cNvPr id="7" name="PIJL-LINKS 6">
            <a:hlinkClick r:id="rId7" action="ppaction://hlinksldjump"/>
          </p:cNvPr>
          <p:cNvSpPr/>
          <p:nvPr/>
        </p:nvSpPr>
        <p:spPr>
          <a:xfrm>
            <a:off x="407961" y="5820094"/>
            <a:ext cx="1152128" cy="720080"/>
          </a:xfrm>
          <a:prstGeom prst="leftArrow">
            <a:avLst/>
          </a:prstGeom>
          <a:solidFill>
            <a:srgbClr val="29ED1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700" dirty="0">
              <a:solidFill>
                <a:prstClr val="black"/>
              </a:solidFill>
              <a:latin typeface="Algerian" pitchFamily="82" charset="0"/>
            </a:endParaRPr>
          </a:p>
        </p:txBody>
      </p:sp>
      <p:sp>
        <p:nvSpPr>
          <p:cNvPr id="9" name="Gekromde PIJL-LINKS 8">
            <a:hlinkClick r:id="rId8" action="ppaction://hlinksldjump"/>
          </p:cNvPr>
          <p:cNvSpPr/>
          <p:nvPr/>
        </p:nvSpPr>
        <p:spPr>
          <a:xfrm>
            <a:off x="8244408" y="5820094"/>
            <a:ext cx="432048" cy="760171"/>
          </a:xfrm>
          <a:prstGeom prst="curvedLeftArrow">
            <a:avLst/>
          </a:prstGeom>
          <a:solidFill>
            <a:srgbClr val="00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Tekstvak 10">
            <a:hlinkClick r:id="rId7" action="ppaction://hlinksldjump"/>
          </p:cNvPr>
          <p:cNvSpPr txBox="1"/>
          <p:nvPr/>
        </p:nvSpPr>
        <p:spPr>
          <a:xfrm>
            <a:off x="507261" y="6084236"/>
            <a:ext cx="1080120" cy="215444"/>
          </a:xfrm>
          <a:prstGeom prst="rect">
            <a:avLst/>
          </a:prstGeom>
          <a:noFill/>
        </p:spPr>
        <p:txBody>
          <a:bodyPr wrap="square" rtlCol="0">
            <a:spAutoFit/>
          </a:bodyPr>
          <a:lstStyle/>
          <a:p>
            <a:r>
              <a:rPr lang="nl-NL" sz="800" dirty="0" smtClean="0">
                <a:solidFill>
                  <a:prstClr val="black"/>
                </a:solidFill>
                <a:latin typeface="Algerian" pitchFamily="82" charset="0"/>
              </a:rPr>
              <a:t>BACK </a:t>
            </a:r>
            <a:r>
              <a:rPr lang="en-GB" sz="800" dirty="0" smtClean="0">
                <a:solidFill>
                  <a:prstClr val="black"/>
                </a:solidFill>
                <a:latin typeface="Algerian" pitchFamily="82" charset="0"/>
              </a:rPr>
              <a:t>to</a:t>
            </a:r>
            <a:r>
              <a:rPr lang="nl-NL" sz="800" dirty="0" smtClean="0">
                <a:solidFill>
                  <a:prstClr val="black"/>
                </a:solidFill>
                <a:latin typeface="Algerian" pitchFamily="82" charset="0"/>
              </a:rPr>
              <a:t> PROCESS</a:t>
            </a:r>
            <a:endParaRPr lang="en-GB" sz="800" dirty="0">
              <a:solidFill>
                <a:prstClr val="black"/>
              </a:solidFill>
              <a:latin typeface="Algerian" pitchFamily="82" charset="0"/>
            </a:endParaRPr>
          </a:p>
        </p:txBody>
      </p:sp>
    </p:spTree>
    <p:extLst>
      <p:ext uri="{BB962C8B-B14F-4D97-AF65-F5344CB8AC3E}">
        <p14:creationId xmlns:p14="http://schemas.microsoft.com/office/powerpoint/2010/main" val="16919475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r>
              <a:rPr lang="en-GB" sz="1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GOAL</a:t>
            </a:r>
            <a:r>
              <a:rPr lang="en-GB" sz="1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en-GB" sz="1400" b="1" dirty="0">
                <a:ln w="11430"/>
                <a:solidFill>
                  <a:schemeClr val="bg1"/>
                </a:solidFill>
                <a:effectLst>
                  <a:outerShdw blurRad="80000" dist="40000" dir="5040000" algn="tl">
                    <a:srgbClr val="000000">
                      <a:alpha val="30000"/>
                    </a:srgbClr>
                  </a:outerShdw>
                </a:effectLst>
              </a:rPr>
              <a:t>Through the process of the Web Quest, it is your duty to design and construct a miniature windmill :</a:t>
            </a:r>
            <a:br>
              <a:rPr lang="en-GB" sz="1400" b="1" dirty="0">
                <a:ln w="11430"/>
                <a:solidFill>
                  <a:schemeClr val="bg1"/>
                </a:solidFill>
                <a:effectLst>
                  <a:outerShdw blurRad="80000" dist="40000" dir="5040000" algn="tl">
                    <a:srgbClr val="000000">
                      <a:alpha val="30000"/>
                    </a:srgbClr>
                  </a:outerShdw>
                </a:effectLst>
              </a:rPr>
            </a:br>
            <a:r>
              <a:rPr lang="en-GB" sz="1400" b="1" dirty="0">
                <a:ln w="11430"/>
                <a:solidFill>
                  <a:schemeClr val="bg1"/>
                </a:solidFill>
                <a:effectLst>
                  <a:outerShdw blurRad="80000" dist="40000" dir="5040000" algn="tl">
                    <a:srgbClr val="000000">
                      <a:alpha val="30000"/>
                    </a:srgbClr>
                  </a:outerShdw>
                </a:effectLst>
              </a:rPr>
              <a:t>and to gain as much energy from it as possible. </a:t>
            </a:r>
          </a:p>
        </p:txBody>
      </p:sp>
      <p:pic>
        <p:nvPicPr>
          <p:cNvPr id="4" name="Picture 2"/>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5536" y="2348880"/>
            <a:ext cx="3059307" cy="272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p:nvPr/>
        </p:nvPicPr>
        <p:blipFill>
          <a:blip r:embed="rId3">
            <a:extLst>
              <a:ext uri="{28A0092B-C50C-407E-A947-70E740481C1C}">
                <a14:useLocalDpi xmlns:a14="http://schemas.microsoft.com/office/drawing/2010/main" val="0"/>
              </a:ext>
            </a:extLst>
          </a:blip>
          <a:srcRect/>
          <a:stretch>
            <a:fillRect/>
          </a:stretch>
        </p:blipFill>
        <p:spPr bwMode="auto">
          <a:xfrm>
            <a:off x="3491880" y="2348880"/>
            <a:ext cx="5328592" cy="2736304"/>
          </a:xfrm>
          <a:prstGeom prst="rect">
            <a:avLst/>
          </a:prstGeom>
          <a:noFill/>
          <a:ln>
            <a:noFill/>
          </a:ln>
          <a:effectLst/>
          <a:extLst/>
        </p:spPr>
      </p:pic>
      <p:sp>
        <p:nvSpPr>
          <p:cNvPr id="6" name="PIJL-LINKS 5">
            <a:hlinkClick r:id="rId4" action="ppaction://hlinksldjump"/>
          </p:cNvPr>
          <p:cNvSpPr/>
          <p:nvPr/>
        </p:nvSpPr>
        <p:spPr>
          <a:xfrm>
            <a:off x="407961" y="5820094"/>
            <a:ext cx="1152128" cy="720080"/>
          </a:xfrm>
          <a:prstGeom prst="leftArrow">
            <a:avLst/>
          </a:prstGeom>
          <a:solidFill>
            <a:schemeClr val="accent5">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Tekstvak 6">
            <a:hlinkClick r:id="rId4" action="ppaction://hlinksldjump"/>
          </p:cNvPr>
          <p:cNvSpPr txBox="1"/>
          <p:nvPr/>
        </p:nvSpPr>
        <p:spPr>
          <a:xfrm>
            <a:off x="623985" y="6072412"/>
            <a:ext cx="936104" cy="215444"/>
          </a:xfrm>
          <a:prstGeom prst="rect">
            <a:avLst/>
          </a:prstGeom>
          <a:noFill/>
        </p:spPr>
        <p:txBody>
          <a:bodyPr wrap="square" rtlCol="0">
            <a:spAutoFit/>
          </a:bodyPr>
          <a:lstStyle/>
          <a:p>
            <a:r>
              <a:rPr lang="nl-NL" sz="800" dirty="0" smtClean="0">
                <a:solidFill>
                  <a:prstClr val="black"/>
                </a:solidFill>
                <a:latin typeface="Algerian" pitchFamily="82" charset="0"/>
              </a:rPr>
              <a:t>BACK </a:t>
            </a:r>
            <a:r>
              <a:rPr lang="nl-NL" sz="800" dirty="0" err="1" smtClean="0">
                <a:solidFill>
                  <a:prstClr val="black"/>
                </a:solidFill>
                <a:latin typeface="Algerian" pitchFamily="82" charset="0"/>
              </a:rPr>
              <a:t>to</a:t>
            </a:r>
            <a:r>
              <a:rPr lang="nl-NL" sz="800" dirty="0" smtClean="0">
                <a:solidFill>
                  <a:prstClr val="black"/>
                </a:solidFill>
                <a:latin typeface="Algerian" pitchFamily="82" charset="0"/>
              </a:rPr>
              <a:t> </a:t>
            </a:r>
            <a:r>
              <a:rPr lang="nl-NL" sz="800" dirty="0" err="1" smtClean="0">
                <a:solidFill>
                  <a:prstClr val="black"/>
                </a:solidFill>
                <a:latin typeface="Algerian" pitchFamily="82" charset="0"/>
              </a:rPr>
              <a:t>task</a:t>
            </a:r>
            <a:endParaRPr lang="en-GB" sz="800" dirty="0">
              <a:solidFill>
                <a:prstClr val="black"/>
              </a:solidFill>
              <a:latin typeface="Algerian" pitchFamily="82" charset="0"/>
            </a:endParaRPr>
          </a:p>
        </p:txBody>
      </p:sp>
    </p:spTree>
    <p:extLst>
      <p:ext uri="{BB962C8B-B14F-4D97-AF65-F5344CB8AC3E}">
        <p14:creationId xmlns:p14="http://schemas.microsoft.com/office/powerpoint/2010/main" val="269559204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836712"/>
            <a:ext cx="8229600" cy="936104"/>
          </a:xfrm>
        </p:spPr>
        <p:txBody>
          <a:bodyPr>
            <a:normAutofit fontScale="90000"/>
          </a:bodyPr>
          <a:lstStyle/>
          <a:p>
            <a:r>
              <a:rPr lang="en-GB" sz="3100" b="1" dirty="0">
                <a:ln w="11430">
                  <a:solidFill>
                    <a:schemeClr val="accent6"/>
                  </a:solidFill>
                </a:ln>
                <a:solidFill>
                  <a:schemeClr val="bg1"/>
                </a:solidFill>
                <a:effectLst>
                  <a:outerShdw blurRad="80000" dist="40000" dir="5040000" algn="tl">
                    <a:srgbClr val="000000">
                      <a:alpha val="30000"/>
                    </a:srgbClr>
                  </a:outerShdw>
                </a:effectLst>
              </a:rPr>
              <a:t>Sustainable</a:t>
            </a:r>
            <a:r>
              <a:rPr lang="nl-NL" sz="3100" b="1" dirty="0">
                <a:ln w="11430">
                  <a:solidFill>
                    <a:schemeClr val="accent6"/>
                  </a:solidFill>
                </a:ln>
                <a:solidFill>
                  <a:schemeClr val="bg1"/>
                </a:solidFill>
                <a:effectLst>
                  <a:outerShdw blurRad="80000" dist="40000" dir="5040000" algn="tl">
                    <a:srgbClr val="000000">
                      <a:alpha val="30000"/>
                    </a:srgbClr>
                  </a:outerShdw>
                </a:effectLst>
              </a:rPr>
              <a:t> Energy</a:t>
            </a:r>
            <a:r>
              <a:rPr lang="en-GB" dirty="0">
                <a:ln>
                  <a:solidFill>
                    <a:schemeClr val="accent6"/>
                  </a:solidFill>
                </a:ln>
              </a:rPr>
              <a:t/>
            </a:r>
            <a:br>
              <a:rPr lang="en-GB" dirty="0">
                <a:ln>
                  <a:solidFill>
                    <a:schemeClr val="accent6"/>
                  </a:solidFill>
                </a:ln>
              </a:rPr>
            </a:br>
            <a:endParaRPr lang="en-GB" dirty="0">
              <a:ln>
                <a:solidFill>
                  <a:schemeClr val="accent6"/>
                </a:solidFill>
              </a:ln>
            </a:endParaRPr>
          </a:p>
        </p:txBody>
      </p:sp>
      <p:sp>
        <p:nvSpPr>
          <p:cNvPr id="3" name="Tijdelijke aanduiding voor inhoud 2"/>
          <p:cNvSpPr>
            <a:spLocks noGrp="1"/>
          </p:cNvSpPr>
          <p:nvPr>
            <p:ph idx="1"/>
          </p:nvPr>
        </p:nvSpPr>
        <p:spPr/>
        <p:txBody>
          <a:bodyPr>
            <a:normAutofit/>
          </a:bodyPr>
          <a:lstStyle/>
          <a:p>
            <a:pPr lvl="0"/>
            <a:r>
              <a:rPr lang="en-GB" sz="1800" i="1" u="sng" dirty="0" smtClean="0">
                <a:solidFill>
                  <a:schemeClr val="bg2">
                    <a:lumMod val="40000"/>
                    <a:lumOff val="60000"/>
                  </a:schemeClr>
                </a:solidFill>
                <a:hlinkClick r:id="rId2"/>
              </a:rPr>
              <a:t>Sustainable </a:t>
            </a:r>
            <a:r>
              <a:rPr lang="en-GB" sz="1800" i="1" u="sng" dirty="0">
                <a:solidFill>
                  <a:schemeClr val="bg2">
                    <a:lumMod val="40000"/>
                    <a:lumOff val="60000"/>
                  </a:schemeClr>
                </a:solidFill>
                <a:hlinkClick r:id="rId2"/>
              </a:rPr>
              <a:t>energy, Wikipedia</a:t>
            </a:r>
            <a:r>
              <a:rPr lang="en-GB" sz="1800" i="1" dirty="0">
                <a:solidFill>
                  <a:schemeClr val="bg2">
                    <a:lumMod val="40000"/>
                    <a:lumOff val="60000"/>
                  </a:schemeClr>
                </a:solidFill>
              </a:rPr>
              <a:t>			</a:t>
            </a:r>
          </a:p>
          <a:p>
            <a:pPr lvl="0"/>
            <a:r>
              <a:rPr lang="en-GB" sz="1800" i="1" u="sng" dirty="0">
                <a:solidFill>
                  <a:schemeClr val="bg2">
                    <a:lumMod val="40000"/>
                    <a:lumOff val="60000"/>
                  </a:schemeClr>
                </a:solidFill>
                <a:hlinkClick r:id="rId3"/>
              </a:rPr>
              <a:t>Holland is an innovative source…</a:t>
            </a:r>
            <a:r>
              <a:rPr lang="en-GB" sz="1800" i="1" dirty="0">
                <a:solidFill>
                  <a:schemeClr val="bg2">
                    <a:lumMod val="40000"/>
                    <a:lumOff val="60000"/>
                  </a:schemeClr>
                </a:solidFill>
              </a:rPr>
              <a:t>			</a:t>
            </a:r>
          </a:p>
          <a:p>
            <a:pPr lvl="0"/>
            <a:r>
              <a:rPr lang="en-GB" sz="1800" i="1" u="sng" dirty="0">
                <a:solidFill>
                  <a:schemeClr val="bg2">
                    <a:lumMod val="40000"/>
                    <a:lumOff val="60000"/>
                  </a:schemeClr>
                </a:solidFill>
                <a:hlinkClick r:id="rId4"/>
              </a:rPr>
              <a:t>Government of the Netherlands</a:t>
            </a:r>
            <a:r>
              <a:rPr lang="en-GB" sz="1800" i="1" dirty="0">
                <a:solidFill>
                  <a:schemeClr val="bg2">
                    <a:lumMod val="40000"/>
                    <a:lumOff val="60000"/>
                  </a:schemeClr>
                </a:solidFill>
              </a:rPr>
              <a:t>		</a:t>
            </a:r>
          </a:p>
          <a:p>
            <a:pPr lvl="0"/>
            <a:r>
              <a:rPr lang="en-GB" sz="1800" i="1" u="sng" dirty="0">
                <a:solidFill>
                  <a:schemeClr val="bg2">
                    <a:lumMod val="40000"/>
                    <a:lumOff val="60000"/>
                  </a:schemeClr>
                </a:solidFill>
                <a:hlinkClick r:id="rId5"/>
              </a:rPr>
              <a:t>Advantages &amp; Disadvantages Of …</a:t>
            </a:r>
            <a:r>
              <a:rPr lang="en-GB" sz="1800" i="1" dirty="0">
                <a:solidFill>
                  <a:schemeClr val="bg2">
                    <a:lumMod val="40000"/>
                    <a:lumOff val="60000"/>
                  </a:schemeClr>
                </a:solidFill>
              </a:rPr>
              <a:t>					</a:t>
            </a:r>
          </a:p>
          <a:p>
            <a:pPr lvl="0"/>
            <a:r>
              <a:rPr lang="en-GB" sz="1800" i="1" u="sng" dirty="0">
                <a:solidFill>
                  <a:schemeClr val="bg2">
                    <a:lumMod val="40000"/>
                    <a:lumOff val="60000"/>
                  </a:schemeClr>
                </a:solidFill>
                <a:hlinkClick r:id="rId6"/>
              </a:rPr>
              <a:t>Wind Power: Pros and Cons</a:t>
            </a:r>
            <a:r>
              <a:rPr lang="en-GB" sz="1800" i="1" dirty="0">
                <a:solidFill>
                  <a:schemeClr val="bg2">
                    <a:lumMod val="40000"/>
                    <a:lumOff val="60000"/>
                  </a:schemeClr>
                </a:solidFill>
              </a:rPr>
              <a:t>			</a:t>
            </a:r>
          </a:p>
          <a:p>
            <a:pPr lvl="0"/>
            <a:r>
              <a:rPr lang="en-GB" sz="1800" i="1" u="sng" dirty="0">
                <a:solidFill>
                  <a:schemeClr val="bg2">
                    <a:lumMod val="40000"/>
                    <a:lumOff val="60000"/>
                  </a:schemeClr>
                </a:solidFill>
                <a:hlinkClick r:id="rId7"/>
              </a:rPr>
              <a:t>Efficiency of Wind Energy</a:t>
            </a:r>
            <a:r>
              <a:rPr lang="en-GB" sz="1800" i="1" dirty="0">
                <a:solidFill>
                  <a:schemeClr val="bg2">
                    <a:lumMod val="40000"/>
                    <a:lumOff val="60000"/>
                  </a:schemeClr>
                </a:solidFill>
              </a:rPr>
              <a:t>				</a:t>
            </a:r>
          </a:p>
          <a:p>
            <a:pPr lvl="0"/>
            <a:r>
              <a:rPr lang="en-GB" sz="1800" i="1" u="sng" dirty="0">
                <a:solidFill>
                  <a:schemeClr val="bg2">
                    <a:lumMod val="40000"/>
                    <a:lumOff val="60000"/>
                  </a:schemeClr>
                </a:solidFill>
                <a:hlinkClick r:id="rId8"/>
              </a:rPr>
              <a:t>Wind Turbines and…</a:t>
            </a:r>
            <a:endParaRPr lang="en-GB" sz="1800" i="1" dirty="0">
              <a:solidFill>
                <a:schemeClr val="bg2">
                  <a:lumMod val="40000"/>
                  <a:lumOff val="60000"/>
                </a:schemeClr>
              </a:solidFill>
            </a:endParaRPr>
          </a:p>
          <a:p>
            <a:pPr lvl="0"/>
            <a:r>
              <a:rPr lang="en-GB" sz="1800" i="1" u="sng" dirty="0">
                <a:solidFill>
                  <a:schemeClr val="bg2">
                    <a:lumMod val="40000"/>
                    <a:lumOff val="60000"/>
                  </a:schemeClr>
                </a:solidFill>
                <a:hlinkClick r:id="rId9"/>
              </a:rPr>
              <a:t>Is wind power efficient…</a:t>
            </a:r>
            <a:r>
              <a:rPr lang="en-GB" sz="1800" i="1" dirty="0">
                <a:solidFill>
                  <a:schemeClr val="bg2">
                    <a:lumMod val="40000"/>
                    <a:lumOff val="60000"/>
                  </a:schemeClr>
                </a:solidFill>
              </a:rPr>
              <a:t>				</a:t>
            </a:r>
          </a:p>
          <a:p>
            <a:pPr lvl="0"/>
            <a:r>
              <a:rPr lang="en-GB" sz="1800" i="1" u="sng" dirty="0">
                <a:solidFill>
                  <a:schemeClr val="bg2">
                    <a:lumMod val="40000"/>
                    <a:lumOff val="60000"/>
                  </a:schemeClr>
                </a:solidFill>
                <a:hlinkClick r:id="rId10"/>
              </a:rPr>
              <a:t>Wind Turbine Efficiency</a:t>
            </a:r>
            <a:endParaRPr lang="en-GB" sz="1800" i="1" dirty="0">
              <a:solidFill>
                <a:schemeClr val="bg2">
                  <a:lumMod val="40000"/>
                  <a:lumOff val="60000"/>
                </a:schemeClr>
              </a:solidFill>
            </a:endParaRPr>
          </a:p>
          <a:p>
            <a:pPr marL="0" indent="0">
              <a:buNone/>
            </a:pPr>
            <a:endParaRPr lang="en-GB" dirty="0"/>
          </a:p>
          <a:p>
            <a:endParaRPr lang="en-GB" dirty="0"/>
          </a:p>
        </p:txBody>
      </p:sp>
      <p:sp>
        <p:nvSpPr>
          <p:cNvPr id="4" name="Rechthoek 3"/>
          <p:cNvSpPr/>
          <p:nvPr/>
        </p:nvSpPr>
        <p:spPr>
          <a:xfrm>
            <a:off x="7020272" y="241896"/>
            <a:ext cx="1202573" cy="369332"/>
          </a:xfrm>
          <a:prstGeom prst="rect">
            <a:avLst/>
          </a:prstGeom>
        </p:spPr>
        <p:txBody>
          <a:bodyPr wrap="none">
            <a:spAutoFit/>
          </a:bodyPr>
          <a:lstStyle/>
          <a:p>
            <a:r>
              <a:rPr lang="en-GB" dirty="0" smtClean="0">
                <a:solidFill>
                  <a:prstClr val="black"/>
                </a:solidFill>
                <a:latin typeface="Algerian" pitchFamily="82" charset="0"/>
              </a:rPr>
              <a:t>Sources</a:t>
            </a:r>
            <a:r>
              <a:rPr lang="en-GB" dirty="0" smtClean="0">
                <a:solidFill>
                  <a:prstClr val="white"/>
                </a:solidFill>
              </a:rPr>
              <a:t> </a:t>
            </a:r>
            <a:endParaRPr lang="en-GB" dirty="0">
              <a:solidFill>
                <a:prstClr val="white"/>
              </a:solidFill>
            </a:endParaRPr>
          </a:p>
        </p:txBody>
      </p:sp>
      <p:sp>
        <p:nvSpPr>
          <p:cNvPr id="5" name="PIJL-LINKS 4">
            <a:hlinkClick r:id="rId11" action="ppaction://hlinksldjump"/>
          </p:cNvPr>
          <p:cNvSpPr/>
          <p:nvPr/>
        </p:nvSpPr>
        <p:spPr>
          <a:xfrm>
            <a:off x="407961" y="5820094"/>
            <a:ext cx="1152128" cy="720080"/>
          </a:xfrm>
          <a:prstGeom prst="leftArrow">
            <a:avLst/>
          </a:prstGeom>
          <a:solidFill>
            <a:schemeClr val="accent5">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Tekstvak 6">
            <a:hlinkClick r:id="rId11" action="ppaction://hlinksldjump"/>
          </p:cNvPr>
          <p:cNvSpPr txBox="1"/>
          <p:nvPr/>
        </p:nvSpPr>
        <p:spPr>
          <a:xfrm>
            <a:off x="539552" y="6072412"/>
            <a:ext cx="1080120" cy="215444"/>
          </a:xfrm>
          <a:prstGeom prst="rect">
            <a:avLst/>
          </a:prstGeom>
          <a:noFill/>
        </p:spPr>
        <p:txBody>
          <a:bodyPr wrap="square" rtlCol="0">
            <a:spAutoFit/>
          </a:bodyPr>
          <a:lstStyle/>
          <a:p>
            <a:r>
              <a:rPr lang="nl-NL" sz="800" dirty="0" smtClean="0">
                <a:solidFill>
                  <a:prstClr val="black"/>
                </a:solidFill>
                <a:latin typeface="Algerian" pitchFamily="82" charset="0"/>
              </a:rPr>
              <a:t>BACK </a:t>
            </a:r>
            <a:r>
              <a:rPr lang="nl-NL" sz="800" dirty="0" err="1" smtClean="0">
                <a:solidFill>
                  <a:prstClr val="black"/>
                </a:solidFill>
                <a:latin typeface="Algerian" pitchFamily="82" charset="0"/>
              </a:rPr>
              <a:t>to</a:t>
            </a:r>
            <a:r>
              <a:rPr lang="nl-NL" sz="800" dirty="0" smtClean="0">
                <a:solidFill>
                  <a:prstClr val="black"/>
                </a:solidFill>
                <a:latin typeface="Algerian" pitchFamily="82" charset="0"/>
              </a:rPr>
              <a:t> sources</a:t>
            </a:r>
            <a:endParaRPr lang="en-GB" sz="1050" dirty="0">
              <a:solidFill>
                <a:prstClr val="black"/>
              </a:solidFill>
              <a:latin typeface="Algerian" pitchFamily="82" charset="0"/>
            </a:endParaRPr>
          </a:p>
        </p:txBody>
      </p:sp>
      <p:sp>
        <p:nvSpPr>
          <p:cNvPr id="9" name="Gekromde PIJL-RECHTS 8">
            <a:hlinkClick r:id="rId12" action="ppaction://hlinksldjump"/>
          </p:cNvPr>
          <p:cNvSpPr/>
          <p:nvPr/>
        </p:nvSpPr>
        <p:spPr>
          <a:xfrm>
            <a:off x="8348960" y="5820094"/>
            <a:ext cx="432048" cy="760171"/>
          </a:xfrm>
          <a:prstGeom prst="curvedRightArrow">
            <a:avLst/>
          </a:prstGeom>
          <a:solidFill>
            <a:schemeClr val="accent5">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21087322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noGrp="1"/>
          </p:cNvSpPr>
          <p:nvPr>
            <p:ph type="title"/>
          </p:nvPr>
        </p:nvSpPr>
        <p:spPr>
          <a:xfrm>
            <a:off x="395536" y="836712"/>
            <a:ext cx="8229600" cy="936104"/>
          </a:xfrm>
        </p:spPr>
        <p:txBody>
          <a:bodyPr>
            <a:normAutofit fontScale="90000"/>
          </a:bodyPr>
          <a:lstStyle/>
          <a:p>
            <a:r>
              <a:rPr lang="en-GB" sz="3100" b="1" dirty="0" smtClean="0">
                <a:ln w="11430">
                  <a:solidFill>
                    <a:schemeClr val="accent6"/>
                  </a:solidFill>
                </a:ln>
                <a:solidFill>
                  <a:schemeClr val="bg1"/>
                </a:solidFill>
                <a:effectLst>
                  <a:outerShdw blurRad="80000" dist="40000" dir="5040000" algn="tl">
                    <a:srgbClr val="000000">
                      <a:alpha val="30000"/>
                    </a:srgbClr>
                  </a:outerShdw>
                </a:effectLst>
              </a:rPr>
              <a:t>How to Design a Windmill </a:t>
            </a:r>
            <a:r>
              <a:rPr lang="en-GB" dirty="0">
                <a:ln>
                  <a:solidFill>
                    <a:schemeClr val="accent6"/>
                  </a:solidFill>
                </a:ln>
              </a:rPr>
              <a:t/>
            </a:r>
            <a:br>
              <a:rPr lang="en-GB" dirty="0">
                <a:ln>
                  <a:solidFill>
                    <a:schemeClr val="accent6"/>
                  </a:solidFill>
                </a:ln>
              </a:rPr>
            </a:br>
            <a:endParaRPr lang="en-GB" dirty="0">
              <a:ln>
                <a:solidFill>
                  <a:schemeClr val="accent6"/>
                </a:solidFill>
              </a:ln>
            </a:endParaRPr>
          </a:p>
        </p:txBody>
      </p:sp>
      <p:sp>
        <p:nvSpPr>
          <p:cNvPr id="6" name="Tijdelijke aanduiding voor inhoud 2"/>
          <p:cNvSpPr>
            <a:spLocks noGrp="1"/>
          </p:cNvSpPr>
          <p:nvPr>
            <p:ph idx="1"/>
          </p:nvPr>
        </p:nvSpPr>
        <p:spPr>
          <a:xfrm>
            <a:off x="457200" y="1600200"/>
            <a:ext cx="8229600" cy="4525963"/>
          </a:xfrm>
        </p:spPr>
        <p:txBody>
          <a:bodyPr>
            <a:normAutofit/>
          </a:bodyPr>
          <a:lstStyle/>
          <a:p>
            <a:pPr lvl="0"/>
            <a:r>
              <a:rPr lang="en-GB" sz="1800" i="1" dirty="0">
                <a:solidFill>
                  <a:schemeClr val="bg2">
                    <a:lumMod val="40000"/>
                    <a:lumOff val="60000"/>
                  </a:schemeClr>
                </a:solidFill>
                <a:hlinkClick r:id="rId2"/>
              </a:rPr>
              <a:t>Wind Turbine Concepts…</a:t>
            </a:r>
            <a:r>
              <a:rPr lang="en-GB" sz="1800" i="1" dirty="0">
                <a:solidFill>
                  <a:schemeClr val="bg2">
                    <a:lumMod val="40000"/>
                    <a:lumOff val="60000"/>
                  </a:schemeClr>
                </a:solidFill>
              </a:rPr>
              <a:t>	</a:t>
            </a:r>
          </a:p>
          <a:p>
            <a:pPr lvl="0"/>
            <a:r>
              <a:rPr lang="en-GB" sz="1800" i="1" dirty="0">
                <a:solidFill>
                  <a:schemeClr val="bg2">
                    <a:lumMod val="40000"/>
                    <a:lumOff val="60000"/>
                  </a:schemeClr>
                </a:solidFill>
                <a:hlinkClick r:id="rId3"/>
              </a:rPr>
              <a:t>Wind Turbine Design</a:t>
            </a:r>
            <a:endParaRPr lang="en-GB" sz="1800" i="1" dirty="0">
              <a:solidFill>
                <a:schemeClr val="bg2">
                  <a:lumMod val="40000"/>
                  <a:lumOff val="60000"/>
                </a:schemeClr>
              </a:solidFill>
            </a:endParaRPr>
          </a:p>
          <a:p>
            <a:pPr lvl="0"/>
            <a:r>
              <a:rPr lang="en-GB" sz="1800" i="1" dirty="0">
                <a:solidFill>
                  <a:schemeClr val="bg2">
                    <a:lumMod val="40000"/>
                    <a:lumOff val="60000"/>
                  </a:schemeClr>
                </a:solidFill>
                <a:hlinkClick r:id="rId4"/>
              </a:rPr>
              <a:t>The 11 Most Interesting</a:t>
            </a:r>
            <a:endParaRPr lang="en-GB" sz="1800" i="1" dirty="0">
              <a:solidFill>
                <a:schemeClr val="bg2">
                  <a:lumMod val="40000"/>
                  <a:lumOff val="60000"/>
                </a:schemeClr>
              </a:solidFill>
            </a:endParaRPr>
          </a:p>
          <a:p>
            <a:pPr marL="0" indent="0">
              <a:buNone/>
            </a:pPr>
            <a:endParaRPr lang="en-GB" dirty="0"/>
          </a:p>
          <a:p>
            <a:endParaRPr lang="en-GB" dirty="0"/>
          </a:p>
        </p:txBody>
      </p:sp>
      <p:sp>
        <p:nvSpPr>
          <p:cNvPr id="7" name="Rechthoek 6"/>
          <p:cNvSpPr/>
          <p:nvPr/>
        </p:nvSpPr>
        <p:spPr>
          <a:xfrm>
            <a:off x="7020272" y="241896"/>
            <a:ext cx="1202573" cy="369332"/>
          </a:xfrm>
          <a:prstGeom prst="rect">
            <a:avLst/>
          </a:prstGeom>
        </p:spPr>
        <p:txBody>
          <a:bodyPr wrap="none">
            <a:spAutoFit/>
          </a:bodyPr>
          <a:lstStyle/>
          <a:p>
            <a:r>
              <a:rPr lang="en-GB" dirty="0" smtClean="0">
                <a:solidFill>
                  <a:prstClr val="black"/>
                </a:solidFill>
                <a:latin typeface="Algerian" pitchFamily="82" charset="0"/>
              </a:rPr>
              <a:t>Sources</a:t>
            </a:r>
            <a:r>
              <a:rPr lang="en-GB" dirty="0" smtClean="0">
                <a:solidFill>
                  <a:prstClr val="white"/>
                </a:solidFill>
              </a:rPr>
              <a:t> </a:t>
            </a:r>
            <a:endParaRPr lang="en-GB" dirty="0">
              <a:solidFill>
                <a:prstClr val="white"/>
              </a:solidFill>
            </a:endParaRPr>
          </a:p>
        </p:txBody>
      </p:sp>
      <p:sp>
        <p:nvSpPr>
          <p:cNvPr id="8" name="PIJL-LINKS 7">
            <a:hlinkClick r:id="rId5" action="ppaction://hlinksldjump"/>
          </p:cNvPr>
          <p:cNvSpPr/>
          <p:nvPr/>
        </p:nvSpPr>
        <p:spPr>
          <a:xfrm>
            <a:off x="407961" y="5820094"/>
            <a:ext cx="1152128" cy="720080"/>
          </a:xfrm>
          <a:prstGeom prst="leftArrow">
            <a:avLst/>
          </a:prstGeom>
          <a:solidFill>
            <a:schemeClr val="accent5">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Tekstvak 8">
            <a:hlinkClick r:id="rId5" action="ppaction://hlinksldjump"/>
          </p:cNvPr>
          <p:cNvSpPr txBox="1"/>
          <p:nvPr/>
        </p:nvSpPr>
        <p:spPr>
          <a:xfrm>
            <a:off x="683568" y="6010857"/>
            <a:ext cx="936104" cy="338554"/>
          </a:xfrm>
          <a:prstGeom prst="rect">
            <a:avLst/>
          </a:prstGeom>
          <a:noFill/>
        </p:spPr>
        <p:txBody>
          <a:bodyPr wrap="square" rtlCol="0">
            <a:spAutoFit/>
          </a:bodyPr>
          <a:lstStyle/>
          <a:p>
            <a:endParaRPr lang="en-GB" sz="1600" dirty="0">
              <a:solidFill>
                <a:prstClr val="black"/>
              </a:solidFill>
              <a:latin typeface="Algerian" pitchFamily="82" charset="0"/>
            </a:endParaRPr>
          </a:p>
        </p:txBody>
      </p:sp>
      <p:sp>
        <p:nvSpPr>
          <p:cNvPr id="10" name="Gekromde PIJL-LINKS 9">
            <a:hlinkClick r:id="rId6" action="ppaction://hlinksldjump"/>
          </p:cNvPr>
          <p:cNvSpPr/>
          <p:nvPr/>
        </p:nvSpPr>
        <p:spPr>
          <a:xfrm>
            <a:off x="7700888" y="5820094"/>
            <a:ext cx="432048" cy="760171"/>
          </a:xfrm>
          <a:prstGeom prst="curvedLeftArrow">
            <a:avLst/>
          </a:prstGeom>
          <a:solidFill>
            <a:schemeClr val="accent5">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Gekromde PIJL-RECHTS 10">
            <a:hlinkClick r:id="rId7" action="ppaction://hlinksldjump"/>
          </p:cNvPr>
          <p:cNvSpPr/>
          <p:nvPr/>
        </p:nvSpPr>
        <p:spPr>
          <a:xfrm>
            <a:off x="8348960" y="5820094"/>
            <a:ext cx="432048" cy="760171"/>
          </a:xfrm>
          <a:prstGeom prst="curvedRightArrow">
            <a:avLst/>
          </a:prstGeom>
          <a:solidFill>
            <a:schemeClr val="accent5">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2" name="Tekstvak 11">
            <a:hlinkClick r:id="rId5" action="ppaction://hlinksldjump"/>
          </p:cNvPr>
          <p:cNvSpPr txBox="1"/>
          <p:nvPr/>
        </p:nvSpPr>
        <p:spPr>
          <a:xfrm>
            <a:off x="539552" y="6072412"/>
            <a:ext cx="1080120" cy="215444"/>
          </a:xfrm>
          <a:prstGeom prst="rect">
            <a:avLst/>
          </a:prstGeom>
          <a:noFill/>
        </p:spPr>
        <p:txBody>
          <a:bodyPr wrap="square" rtlCol="0">
            <a:spAutoFit/>
          </a:bodyPr>
          <a:lstStyle/>
          <a:p>
            <a:r>
              <a:rPr lang="nl-NL" sz="800" dirty="0" smtClean="0">
                <a:solidFill>
                  <a:prstClr val="black"/>
                </a:solidFill>
                <a:latin typeface="Algerian" pitchFamily="82" charset="0"/>
              </a:rPr>
              <a:t>BACK </a:t>
            </a:r>
            <a:r>
              <a:rPr lang="nl-NL" sz="800" dirty="0" err="1" smtClean="0">
                <a:solidFill>
                  <a:prstClr val="black"/>
                </a:solidFill>
                <a:latin typeface="Algerian" pitchFamily="82" charset="0"/>
              </a:rPr>
              <a:t>to</a:t>
            </a:r>
            <a:r>
              <a:rPr lang="nl-NL" sz="800" dirty="0" smtClean="0">
                <a:solidFill>
                  <a:prstClr val="black"/>
                </a:solidFill>
                <a:latin typeface="Algerian" pitchFamily="82" charset="0"/>
              </a:rPr>
              <a:t> sources</a:t>
            </a:r>
            <a:endParaRPr lang="en-GB" sz="1050" dirty="0">
              <a:solidFill>
                <a:prstClr val="black"/>
              </a:solidFill>
              <a:latin typeface="Algerian" pitchFamily="82" charset="0"/>
            </a:endParaRPr>
          </a:p>
        </p:txBody>
      </p:sp>
    </p:spTree>
    <p:extLst>
      <p:ext uri="{BB962C8B-B14F-4D97-AF65-F5344CB8AC3E}">
        <p14:creationId xmlns:p14="http://schemas.microsoft.com/office/powerpoint/2010/main" val="228520091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5">
            <a:alphaModFix amt="69000"/>
            <a:lum/>
          </a:blip>
          <a:srcRect/>
          <a:stretch>
            <a:fillRect l="-12000" t="30000" r="10000" b="-39000"/>
          </a:stretch>
        </a:blipFill>
        <a:effectLst/>
      </p:bgPr>
    </p:bg>
    <p:spTree>
      <p:nvGrpSpPr>
        <p:cNvPr id="1" name=""/>
        <p:cNvGrpSpPr/>
        <p:nvPr/>
      </p:nvGrpSpPr>
      <p:grpSpPr>
        <a:xfrm>
          <a:off x="0" y="0"/>
          <a:ext cx="0" cy="0"/>
          <a:chOff x="0" y="0"/>
          <a:chExt cx="0" cy="0"/>
        </a:xfrm>
      </p:grpSpPr>
      <p:sp>
        <p:nvSpPr>
          <p:cNvPr id="6" name="TextBox 5"/>
          <p:cNvSpPr txBox="1"/>
          <p:nvPr/>
        </p:nvSpPr>
        <p:spPr>
          <a:xfrm>
            <a:off x="0" y="0"/>
            <a:ext cx="9144000" cy="2862322"/>
          </a:xfrm>
          <a:prstGeom prst="rect">
            <a:avLst/>
          </a:prstGeom>
          <a:solidFill>
            <a:schemeClr val="bg2">
              <a:lumMod val="90000"/>
            </a:schemeClr>
          </a:solidFill>
          <a:ln>
            <a:solidFill>
              <a:schemeClr val="accent6"/>
            </a:solidFill>
          </a:ln>
        </p:spPr>
        <p:style>
          <a:lnRef idx="2">
            <a:schemeClr val="accent6">
              <a:shade val="50000"/>
            </a:schemeClr>
          </a:lnRef>
          <a:fillRef idx="1003">
            <a:schemeClr val="lt1"/>
          </a:fillRef>
          <a:effectRef idx="0">
            <a:schemeClr val="accent6"/>
          </a:effectRef>
          <a:fontRef idx="minor">
            <a:schemeClr val="lt1"/>
          </a:fontRef>
        </p:style>
        <p:txBody>
          <a:bodyPr wrap="square" rtlCol="0">
            <a:spAutoFit/>
          </a:bodyPr>
          <a:lstStyle/>
          <a:p>
            <a:endParaRPr lang="nl-NL" dirty="0" smtClean="0"/>
          </a:p>
          <a:p>
            <a:endParaRPr lang="nl-NL" dirty="0"/>
          </a:p>
          <a:p>
            <a:endParaRPr lang="nl-NL" dirty="0" smtClean="0"/>
          </a:p>
          <a:p>
            <a:endParaRPr lang="nl-NL" dirty="0"/>
          </a:p>
          <a:p>
            <a:endParaRPr lang="nl-NL" dirty="0" smtClean="0"/>
          </a:p>
          <a:p>
            <a:endParaRPr lang="nl-NL" dirty="0"/>
          </a:p>
          <a:p>
            <a:endParaRPr lang="nl-NL" dirty="0" smtClean="0"/>
          </a:p>
          <a:p>
            <a:endParaRPr lang="nl-NL" dirty="0"/>
          </a:p>
          <a:p>
            <a:endParaRPr lang="nl-NL" dirty="0" smtClean="0"/>
          </a:p>
          <a:p>
            <a:endParaRPr lang="nl-NL" dirty="0"/>
          </a:p>
        </p:txBody>
      </p:sp>
      <p:sp>
        <p:nvSpPr>
          <p:cNvPr id="7" name="Rectangle 6">
            <a:hlinkClick r:id="rId6" action="ppaction://hlinksldjump"/>
          </p:cNvPr>
          <p:cNvSpPr/>
          <p:nvPr/>
        </p:nvSpPr>
        <p:spPr>
          <a:xfrm>
            <a:off x="0" y="0"/>
            <a:ext cx="9144000" cy="2431435"/>
          </a:xfrm>
          <a:prstGeom prst="rect">
            <a:avLst/>
          </a:prstGeom>
          <a:blipFill>
            <a:blip r:embed="rId7"/>
            <a:stretch>
              <a:fillRect/>
            </a:stretch>
          </a:blipFill>
          <a:ln>
            <a:solidFill>
              <a:schemeClr val="tx1"/>
            </a:solidFill>
          </a:ln>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nl-NL"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SUSTAINABLE </a:t>
            </a:r>
          </a:p>
          <a:p>
            <a:r>
              <a:rPr lang="nl-NL" sz="5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r>
              <a:rPr lang="nl-NL"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ENERGY</a:t>
            </a:r>
          </a:p>
          <a:p>
            <a:pPr algn="r"/>
            <a:r>
              <a:rPr lang="nl-NL"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Web Quest</a:t>
            </a:r>
          </a:p>
        </p:txBody>
      </p:sp>
      <p:sp>
        <p:nvSpPr>
          <p:cNvPr id="9" name="TextBox 8"/>
          <p:cNvSpPr txBox="1"/>
          <p:nvPr/>
        </p:nvSpPr>
        <p:spPr>
          <a:xfrm>
            <a:off x="8244408" y="2452593"/>
            <a:ext cx="1152128" cy="369332"/>
          </a:xfrm>
          <a:prstGeom prst="rect">
            <a:avLst/>
          </a:prstGeom>
          <a:noFill/>
        </p:spPr>
        <p:txBody>
          <a:bodyPr wrap="square" rtlCol="0">
            <a:spAutoFit/>
          </a:bodyPr>
          <a:lstStyle/>
          <a:p>
            <a:endParaRPr lang="nl-NL" dirty="0"/>
          </a:p>
        </p:txBody>
      </p:sp>
      <p:sp>
        <p:nvSpPr>
          <p:cNvPr id="16" name="TextBox 15"/>
          <p:cNvSpPr txBox="1"/>
          <p:nvPr/>
        </p:nvSpPr>
        <p:spPr>
          <a:xfrm>
            <a:off x="611560" y="2924944"/>
            <a:ext cx="7992888" cy="338554"/>
          </a:xfrm>
          <a:prstGeom prst="rect">
            <a:avLst/>
          </a:prstGeom>
          <a:noFill/>
        </p:spPr>
        <p:txBody>
          <a:bodyPr wrap="square" rtlCol="0">
            <a:spAutoFit/>
          </a:bodyPr>
          <a:lstStyle/>
          <a:p>
            <a:pPr algn="ctr"/>
            <a:r>
              <a:rPr lang="nl-NL" sz="1600" dirty="0">
                <a:latin typeface="Wide Latin" pitchFamily="18" charset="0"/>
              </a:rPr>
              <a:t>INTRODUCTION</a:t>
            </a:r>
          </a:p>
        </p:txBody>
      </p:sp>
      <p:grpSp>
        <p:nvGrpSpPr>
          <p:cNvPr id="17" name="Group 16"/>
          <p:cNvGrpSpPr/>
          <p:nvPr/>
        </p:nvGrpSpPr>
        <p:grpSpPr>
          <a:xfrm>
            <a:off x="467544" y="2491058"/>
            <a:ext cx="8280920" cy="265792"/>
            <a:chOff x="611560" y="2491058"/>
            <a:chExt cx="7992888" cy="265792"/>
          </a:xfrm>
        </p:grpSpPr>
        <p:sp>
          <p:nvSpPr>
            <p:cNvPr id="18" name="TextBox 17">
              <a:hlinkClick r:id="rId8" action="ppaction://hlinksldjump"/>
            </p:cNvPr>
            <p:cNvSpPr txBox="1"/>
            <p:nvPr/>
          </p:nvSpPr>
          <p:spPr>
            <a:xfrm>
              <a:off x="611560"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INTRODUCTION</a:t>
              </a:r>
              <a:endParaRPr lang="nl-NL" sz="1100" b="1" dirty="0"/>
            </a:p>
          </p:txBody>
        </p:sp>
        <p:sp>
          <p:nvSpPr>
            <p:cNvPr id="19" name="TextBox 18">
              <a:hlinkClick r:id="rId9" action="ppaction://hlinksldjump"/>
            </p:cNvPr>
            <p:cNvSpPr txBox="1"/>
            <p:nvPr/>
          </p:nvSpPr>
          <p:spPr>
            <a:xfrm>
              <a:off x="1763688"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TASK</a:t>
              </a:r>
              <a:endParaRPr lang="nl-NL" sz="1100" b="1" dirty="0"/>
            </a:p>
          </p:txBody>
        </p:sp>
        <p:sp>
          <p:nvSpPr>
            <p:cNvPr id="20" name="TextBox 19">
              <a:hlinkClick r:id="rId10" action="ppaction://hlinksldjump"/>
            </p:cNvPr>
            <p:cNvSpPr txBox="1"/>
            <p:nvPr/>
          </p:nvSpPr>
          <p:spPr>
            <a:xfrm>
              <a:off x="2915816"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PROCESS</a:t>
              </a:r>
              <a:endParaRPr lang="nl-NL" sz="1100" b="1" dirty="0"/>
            </a:p>
          </p:txBody>
        </p:sp>
        <p:sp>
          <p:nvSpPr>
            <p:cNvPr id="21" name="TextBox 20">
              <a:hlinkClick r:id="rId11" action="ppaction://hlinksldjump"/>
            </p:cNvPr>
            <p:cNvSpPr txBox="1"/>
            <p:nvPr/>
          </p:nvSpPr>
          <p:spPr>
            <a:xfrm>
              <a:off x="4067944" y="2495240"/>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SOURCES</a:t>
              </a:r>
              <a:endParaRPr lang="nl-NL" sz="1100" b="1" dirty="0"/>
            </a:p>
          </p:txBody>
        </p:sp>
        <p:sp>
          <p:nvSpPr>
            <p:cNvPr id="22" name="TextBox 21">
              <a:hlinkClick r:id="rId12" action="ppaction://hlinksldjump"/>
            </p:cNvPr>
            <p:cNvSpPr txBox="1"/>
            <p:nvPr/>
          </p:nvSpPr>
          <p:spPr>
            <a:xfrm>
              <a:off x="5220072" y="2495240"/>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EVALUATION</a:t>
              </a:r>
              <a:endParaRPr lang="nl-NL" sz="1100" b="1" dirty="0"/>
            </a:p>
          </p:txBody>
        </p:sp>
        <p:sp>
          <p:nvSpPr>
            <p:cNvPr id="23" name="TextBox 22">
              <a:hlinkClick r:id="rId13" action="ppaction://hlinksldjump"/>
            </p:cNvPr>
            <p:cNvSpPr txBox="1"/>
            <p:nvPr/>
          </p:nvSpPr>
          <p:spPr>
            <a:xfrm>
              <a:off x="6372200" y="2495240"/>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CONCLUSION</a:t>
              </a:r>
              <a:endParaRPr lang="nl-NL" sz="1100" b="1" dirty="0"/>
            </a:p>
          </p:txBody>
        </p:sp>
        <p:sp>
          <p:nvSpPr>
            <p:cNvPr id="24" name="TextBox 23">
              <a:hlinkClick r:id="rId14" action="ppaction://hlinksldjump"/>
            </p:cNvPr>
            <p:cNvSpPr txBox="1"/>
            <p:nvPr/>
          </p:nvSpPr>
          <p:spPr>
            <a:xfrm>
              <a:off x="7524328"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TEACHER PAGE</a:t>
              </a:r>
              <a:endParaRPr lang="nl-NL" sz="1100" b="1" dirty="0"/>
            </a:p>
          </p:txBody>
        </p:sp>
      </p:grpSp>
      <p:sp>
        <p:nvSpPr>
          <p:cNvPr id="2" name="TextBox 1"/>
          <p:cNvSpPr txBox="1"/>
          <p:nvPr/>
        </p:nvSpPr>
        <p:spPr>
          <a:xfrm>
            <a:off x="251520" y="3429000"/>
            <a:ext cx="3528392" cy="3231654"/>
          </a:xfrm>
          <a:prstGeom prst="rect">
            <a:avLst/>
          </a:prstGeom>
          <a:noFill/>
        </p:spPr>
        <p:txBody>
          <a:bodyPr wrap="square" rtlCol="0">
            <a:spAutoFit/>
          </a:bodyPr>
          <a:lstStyle/>
          <a:p>
            <a:r>
              <a:rPr lang="en-GB" sz="2400" dirty="0" smtClean="0">
                <a:ln w="10160">
                  <a:solidFill>
                    <a:schemeClr val="accent1"/>
                  </a:solidFill>
                  <a:prstDash val="solid"/>
                </a:ln>
                <a:solidFill>
                  <a:srgbClr val="FFFFFF"/>
                </a:solidFill>
                <a:effectLst>
                  <a:outerShdw blurRad="38100" dist="32000" dir="5400000" algn="tl">
                    <a:srgbClr val="000000">
                      <a:alpha val="30000"/>
                    </a:srgbClr>
                  </a:outerShdw>
                </a:effectLst>
              </a:rPr>
              <a:t>You</a:t>
            </a:r>
            <a:r>
              <a:rPr lang="en-US" sz="2000" dirty="0" smtClean="0">
                <a:ln w="10160">
                  <a:solidFill>
                    <a:schemeClr val="accent1"/>
                  </a:solidFill>
                  <a:prstDash val="solid"/>
                </a:ln>
                <a:solidFill>
                  <a:srgbClr val="FFFFFF"/>
                </a:solidFill>
                <a:effectLst>
                  <a:outerShdw blurRad="38100" dist="32000" dir="5400000" algn="tl">
                    <a:srgbClr val="000000">
                      <a:alpha val="30000"/>
                    </a:srgbClr>
                  </a:outerShdw>
                </a:effectLst>
                <a:latin typeface="Adobe Garamond Pro Bold" pitchFamily="18" charset="0"/>
                <a:cs typeface="Aharoni" pitchFamily="2" charset="-79"/>
              </a:rPr>
              <a:t> </a:t>
            </a:r>
            <a:r>
              <a:rPr lang="en-US" sz="1600" dirty="0">
                <a:solidFill>
                  <a:srgbClr val="000066"/>
                </a:solidFill>
                <a:latin typeface="Adobe Garamond Pro Bold" pitchFamily="18" charset="0"/>
                <a:cs typeface="Aharoni" pitchFamily="2" charset="-79"/>
              </a:rPr>
              <a:t>are about to partake in a special designed Web Quest. Kick back and relax at your computer.                   Before you embark on your quest, think of these questions. </a:t>
            </a:r>
            <a:endParaRPr lang="en-US" sz="1600" dirty="0" smtClean="0">
              <a:solidFill>
                <a:srgbClr val="000066"/>
              </a:solidFill>
              <a:latin typeface="Adobe Garamond Pro Bold" pitchFamily="18" charset="0"/>
              <a:cs typeface="Aharoni" pitchFamily="2" charset="-79"/>
            </a:endParaRPr>
          </a:p>
          <a:p>
            <a:endParaRPr lang="en-US" sz="1600" dirty="0">
              <a:solidFill>
                <a:srgbClr val="000066"/>
              </a:solidFill>
              <a:latin typeface="Adobe Garamond Pro Bold" pitchFamily="18" charset="0"/>
              <a:cs typeface="Aharoni" pitchFamily="2" charset="-79"/>
            </a:endParaRPr>
          </a:p>
          <a:p>
            <a:pPr marL="285750" indent="-285750">
              <a:buFont typeface="Wingdings" pitchFamily="2" charset="2"/>
              <a:buChar char="§"/>
            </a:pPr>
            <a:r>
              <a:rPr lang="en-US" sz="1600" dirty="0">
                <a:solidFill>
                  <a:srgbClr val="000066"/>
                </a:solidFill>
                <a:latin typeface="Adobe Garamond Pro Bold" pitchFamily="18" charset="0"/>
                <a:cs typeface="Aharoni" pitchFamily="2" charset="-79"/>
              </a:rPr>
              <a:t>What is Sustainable Energy?</a:t>
            </a:r>
          </a:p>
          <a:p>
            <a:pPr marL="285750" indent="-285750">
              <a:buFont typeface="Wingdings" pitchFamily="2" charset="2"/>
              <a:buChar char="§"/>
            </a:pPr>
            <a:r>
              <a:rPr lang="en-US" sz="1600" dirty="0" smtClean="0">
                <a:solidFill>
                  <a:srgbClr val="000066"/>
                </a:solidFill>
                <a:latin typeface="Adobe Garamond Pro Bold" pitchFamily="18" charset="0"/>
                <a:cs typeface="Aharoni" pitchFamily="2" charset="-79"/>
              </a:rPr>
              <a:t>How to make a Windmill?</a:t>
            </a:r>
          </a:p>
          <a:p>
            <a:endParaRPr lang="en-US" sz="1600" dirty="0">
              <a:solidFill>
                <a:srgbClr val="000066"/>
              </a:solidFill>
              <a:latin typeface="Adobe Garamond Pro Bold" pitchFamily="18" charset="0"/>
              <a:cs typeface="Aharoni" pitchFamily="2" charset="-79"/>
            </a:endParaRPr>
          </a:p>
          <a:p>
            <a:r>
              <a:rPr lang="en-US" sz="1600" dirty="0">
                <a:solidFill>
                  <a:srgbClr val="000066"/>
                </a:solidFill>
                <a:latin typeface="Adobe Garamond Pro Bold" pitchFamily="18" charset="0"/>
                <a:cs typeface="Aharoni" pitchFamily="2" charset="-79"/>
              </a:rPr>
              <a:t>This Web Quest is designed to help you answer </a:t>
            </a:r>
            <a:r>
              <a:rPr lang="en-US" sz="1600" dirty="0" smtClean="0">
                <a:solidFill>
                  <a:srgbClr val="000066"/>
                </a:solidFill>
                <a:latin typeface="Adobe Garamond Pro Bold" pitchFamily="18" charset="0"/>
                <a:cs typeface="Aharoni" pitchFamily="2" charset="-79"/>
              </a:rPr>
              <a:t>these and many other </a:t>
            </a:r>
            <a:r>
              <a:rPr lang="en-US" sz="1600" dirty="0">
                <a:solidFill>
                  <a:srgbClr val="000066"/>
                </a:solidFill>
                <a:latin typeface="Adobe Garamond Pro Bold" pitchFamily="18" charset="0"/>
                <a:cs typeface="Aharoni" pitchFamily="2" charset="-79"/>
              </a:rPr>
              <a:t>questions</a:t>
            </a:r>
            <a:r>
              <a:rPr lang="en-US" dirty="0" smtClean="0"/>
              <a:t>.</a:t>
            </a:r>
          </a:p>
          <a:p>
            <a:endParaRPr lang="nl-NL" dirty="0"/>
          </a:p>
        </p:txBody>
      </p:sp>
      <p:sp>
        <p:nvSpPr>
          <p:cNvPr id="3" name="TextBox 2"/>
          <p:cNvSpPr txBox="1"/>
          <p:nvPr/>
        </p:nvSpPr>
        <p:spPr>
          <a:xfrm>
            <a:off x="4356100" y="6308725"/>
            <a:ext cx="4176713" cy="261610"/>
          </a:xfrm>
          <a:prstGeom prst="rect">
            <a:avLst/>
          </a:prstGeom>
          <a:noFill/>
        </p:spPr>
        <p:txBody>
          <a:bodyPr wrap="square" rtlCol="0">
            <a:spAutoFit/>
          </a:bodyPr>
          <a:lstStyle/>
          <a:p>
            <a:pPr algn="ctr"/>
            <a:r>
              <a:rPr lang="en-GB" sz="1100" dirty="0">
                <a:hlinkClick r:id="rId15"/>
              </a:rPr>
              <a:t>http://</a:t>
            </a:r>
            <a:r>
              <a:rPr lang="en-GB" sz="1100" dirty="0" smtClean="0">
                <a:hlinkClick r:id="rId15"/>
              </a:rPr>
              <a:t>www.eere.energy.gov/basics/media/wind_story.swf </a:t>
            </a:r>
            <a:endParaRPr lang="en-GB" sz="1100" dirty="0"/>
          </a:p>
        </p:txBody>
      </p:sp>
    </p:spTree>
    <p:controls>
      <mc:AlternateContent xmlns:mc="http://schemas.openxmlformats.org/markup-compatibility/2006">
        <mc:Choice xmlns:v="urn:schemas-microsoft-com:vml" Requires="v">
          <p:control spid="1032" name="ShockwaveFlash1" r:id="rId2" imgW="4176533" imgH="2735504"/>
        </mc:Choice>
        <mc:Fallback>
          <p:control name="ShockwaveFlash1" r:id="rId2" imgW="4176533" imgH="2735504">
            <p:pic>
              <p:nvPicPr>
                <p:cNvPr id="0" name="ShockwaveFlash1"/>
                <p:cNvPicPr preferRelativeResize="0">
                  <a:picLocks noChangeArrowheads="1" noChangeShapeType="1"/>
                </p:cNvPicPr>
                <p:nvPr/>
              </p:nvPicPr>
              <p:blipFill>
                <a:blip r:embed="rId16">
                  <a:extLst>
                    <a:ext uri="{28A0092B-C50C-407E-A947-70E740481C1C}">
                      <a14:useLocalDpi xmlns:a14="http://schemas.microsoft.com/office/drawing/2010/main" val="0"/>
                    </a:ext>
                  </a:extLst>
                </a:blip>
                <a:srcRect/>
                <a:stretch>
                  <a:fillRect/>
                </a:stretch>
              </p:blipFill>
              <p:spPr bwMode="auto">
                <a:xfrm>
                  <a:off x="4356100" y="3573463"/>
                  <a:ext cx="4176713" cy="2735262"/>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27982475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noGrp="1"/>
          </p:cNvSpPr>
          <p:nvPr>
            <p:ph type="title"/>
          </p:nvPr>
        </p:nvSpPr>
        <p:spPr>
          <a:xfrm>
            <a:off x="395536" y="836712"/>
            <a:ext cx="8229600" cy="936104"/>
          </a:xfrm>
        </p:spPr>
        <p:txBody>
          <a:bodyPr>
            <a:normAutofit fontScale="90000"/>
          </a:bodyPr>
          <a:lstStyle/>
          <a:p>
            <a:r>
              <a:rPr lang="en-GB" sz="3100" b="1" dirty="0" smtClean="0">
                <a:ln w="11430">
                  <a:solidFill>
                    <a:schemeClr val="accent6"/>
                  </a:solidFill>
                </a:ln>
                <a:solidFill>
                  <a:schemeClr val="bg1"/>
                </a:solidFill>
                <a:effectLst>
                  <a:outerShdw blurRad="80000" dist="40000" dir="5040000" algn="tl">
                    <a:srgbClr val="000000">
                      <a:alpha val="30000"/>
                    </a:srgbClr>
                  </a:outerShdw>
                </a:effectLst>
              </a:rPr>
              <a:t>How to Make a Windmill </a:t>
            </a:r>
            <a:r>
              <a:rPr lang="en-GB" dirty="0">
                <a:ln>
                  <a:solidFill>
                    <a:schemeClr val="accent6"/>
                  </a:solidFill>
                </a:ln>
              </a:rPr>
              <a:t/>
            </a:r>
            <a:br>
              <a:rPr lang="en-GB" dirty="0">
                <a:ln>
                  <a:solidFill>
                    <a:schemeClr val="accent6"/>
                  </a:solidFill>
                </a:ln>
              </a:rPr>
            </a:br>
            <a:endParaRPr lang="en-GB" dirty="0">
              <a:ln>
                <a:solidFill>
                  <a:schemeClr val="accent6"/>
                </a:solidFill>
              </a:ln>
            </a:endParaRPr>
          </a:p>
        </p:txBody>
      </p:sp>
      <p:sp>
        <p:nvSpPr>
          <p:cNvPr id="6" name="Tijdelijke aanduiding voor inhoud 2"/>
          <p:cNvSpPr>
            <a:spLocks noGrp="1"/>
          </p:cNvSpPr>
          <p:nvPr>
            <p:ph idx="1"/>
          </p:nvPr>
        </p:nvSpPr>
        <p:spPr>
          <a:xfrm>
            <a:off x="457200" y="1600200"/>
            <a:ext cx="8229600" cy="4525963"/>
          </a:xfrm>
        </p:spPr>
        <p:txBody>
          <a:bodyPr>
            <a:normAutofit/>
          </a:bodyPr>
          <a:lstStyle/>
          <a:p>
            <a:pPr lvl="0"/>
            <a:r>
              <a:rPr lang="en-GB" sz="1800" i="1" u="sng" dirty="0">
                <a:solidFill>
                  <a:schemeClr val="bg2">
                    <a:lumMod val="40000"/>
                    <a:lumOff val="60000"/>
                  </a:schemeClr>
                </a:solidFill>
                <a:hlinkClick r:id="rId2"/>
              </a:rPr>
              <a:t>How to Make a Windmill </a:t>
            </a:r>
            <a:endParaRPr lang="en-GB" sz="1800" i="1" dirty="0" smtClean="0">
              <a:solidFill>
                <a:schemeClr val="bg2">
                  <a:lumMod val="40000"/>
                  <a:lumOff val="60000"/>
                </a:schemeClr>
              </a:solidFill>
            </a:endParaRPr>
          </a:p>
          <a:p>
            <a:pPr lvl="0"/>
            <a:r>
              <a:rPr lang="en-GB" sz="1800" i="1" u="sng" dirty="0">
                <a:solidFill>
                  <a:schemeClr val="bg2">
                    <a:lumMod val="40000"/>
                    <a:lumOff val="60000"/>
                  </a:schemeClr>
                </a:solidFill>
                <a:hlinkClick r:id="rId3"/>
              </a:rPr>
              <a:t>How-to-build-a-windmill</a:t>
            </a:r>
            <a:r>
              <a:rPr lang="en-GB" sz="1800" i="1" dirty="0">
                <a:solidFill>
                  <a:schemeClr val="bg2">
                    <a:lumMod val="40000"/>
                    <a:lumOff val="60000"/>
                  </a:schemeClr>
                </a:solidFill>
              </a:rPr>
              <a:t>	</a:t>
            </a:r>
            <a:endParaRPr lang="en-GB" sz="1800" i="1" dirty="0" smtClean="0">
              <a:solidFill>
                <a:schemeClr val="bg2">
                  <a:lumMod val="40000"/>
                  <a:lumOff val="60000"/>
                </a:schemeClr>
              </a:solidFill>
            </a:endParaRPr>
          </a:p>
          <a:p>
            <a:pPr lvl="0"/>
            <a:r>
              <a:rPr lang="en-GB" sz="1800" i="1" u="sng" dirty="0" smtClean="0">
                <a:solidFill>
                  <a:schemeClr val="bg2">
                    <a:lumMod val="40000"/>
                    <a:lumOff val="60000"/>
                  </a:schemeClr>
                </a:solidFill>
                <a:hlinkClick r:id="rId4"/>
              </a:rPr>
              <a:t>Mini </a:t>
            </a:r>
            <a:r>
              <a:rPr lang="en-GB" sz="1800" i="1" u="sng" dirty="0">
                <a:solidFill>
                  <a:schemeClr val="bg2">
                    <a:lumMod val="40000"/>
                    <a:lumOff val="60000"/>
                  </a:schemeClr>
                </a:solidFill>
                <a:hlinkClick r:id="rId4"/>
              </a:rPr>
              <a:t>Windmill </a:t>
            </a:r>
            <a:r>
              <a:rPr lang="en-GB" sz="1800" i="1" u="sng" dirty="0" smtClean="0">
                <a:solidFill>
                  <a:schemeClr val="bg2">
                    <a:lumMod val="40000"/>
                    <a:lumOff val="60000"/>
                  </a:schemeClr>
                </a:solidFill>
                <a:hlinkClick r:id="rId4"/>
              </a:rPr>
              <a:t>Building</a:t>
            </a:r>
            <a:endParaRPr lang="en-GB" sz="1800" i="1" dirty="0" smtClean="0">
              <a:solidFill>
                <a:schemeClr val="bg2">
                  <a:lumMod val="40000"/>
                  <a:lumOff val="60000"/>
                </a:schemeClr>
              </a:solidFill>
            </a:endParaRPr>
          </a:p>
          <a:p>
            <a:pPr lvl="0"/>
            <a:r>
              <a:rPr lang="en-GB" sz="1800" i="1" u="sng" dirty="0">
                <a:solidFill>
                  <a:schemeClr val="bg2">
                    <a:lumMod val="40000"/>
                    <a:lumOff val="60000"/>
                  </a:schemeClr>
                </a:solidFill>
                <a:hlinkClick r:id="rId5"/>
              </a:rPr>
              <a:t>How I home-built an </a:t>
            </a:r>
            <a:r>
              <a:rPr lang="en-GB" sz="1800" i="1" u="sng" dirty="0" smtClean="0">
                <a:solidFill>
                  <a:schemeClr val="bg2">
                    <a:lumMod val="40000"/>
                    <a:lumOff val="60000"/>
                  </a:schemeClr>
                </a:solidFill>
                <a:hlinkClick r:id="rId5"/>
              </a:rPr>
              <a:t>electricity</a:t>
            </a:r>
            <a:endParaRPr lang="en-GB" sz="1800" i="1" dirty="0">
              <a:solidFill>
                <a:schemeClr val="bg2">
                  <a:lumMod val="40000"/>
                  <a:lumOff val="60000"/>
                </a:schemeClr>
              </a:solidFill>
            </a:endParaRPr>
          </a:p>
          <a:p>
            <a:pPr lvl="0" fontAlgn="t"/>
            <a:r>
              <a:rPr lang="en-GB" sz="1800" i="1" u="sng" dirty="0">
                <a:solidFill>
                  <a:schemeClr val="bg2">
                    <a:lumMod val="40000"/>
                    <a:lumOff val="60000"/>
                  </a:schemeClr>
                </a:solidFill>
                <a:hlinkClick r:id="rId6"/>
              </a:rPr>
              <a:t>Wind Power – Do-it-yourself</a:t>
            </a:r>
            <a:endParaRPr lang="en-GB" sz="1800" i="1" dirty="0">
              <a:solidFill>
                <a:schemeClr val="bg2">
                  <a:lumMod val="40000"/>
                  <a:lumOff val="60000"/>
                </a:schemeClr>
              </a:solidFill>
            </a:endParaRPr>
          </a:p>
          <a:p>
            <a:r>
              <a:rPr lang="en-GB" sz="1800" i="1" u="sng" dirty="0">
                <a:solidFill>
                  <a:schemeClr val="bg2">
                    <a:lumMod val="40000"/>
                    <a:lumOff val="60000"/>
                  </a:schemeClr>
                </a:solidFill>
                <a:hlinkClick r:id="rId7"/>
              </a:rPr>
              <a:t>How to Build </a:t>
            </a:r>
            <a:r>
              <a:rPr lang="en-GB" sz="1800" i="1" u="sng" dirty="0" smtClean="0">
                <a:solidFill>
                  <a:schemeClr val="bg2">
                    <a:lumMod val="40000"/>
                    <a:lumOff val="60000"/>
                  </a:schemeClr>
                </a:solidFill>
                <a:hlinkClick r:id="rId7"/>
              </a:rPr>
              <a:t>a</a:t>
            </a:r>
            <a:endParaRPr lang="en-GB" sz="1800" i="1" dirty="0">
              <a:solidFill>
                <a:schemeClr val="bg2">
                  <a:lumMod val="40000"/>
                  <a:lumOff val="60000"/>
                </a:schemeClr>
              </a:solidFill>
            </a:endParaRPr>
          </a:p>
        </p:txBody>
      </p:sp>
      <p:sp>
        <p:nvSpPr>
          <p:cNvPr id="7" name="Rechthoek 6"/>
          <p:cNvSpPr/>
          <p:nvPr/>
        </p:nvSpPr>
        <p:spPr>
          <a:xfrm>
            <a:off x="7020272" y="241896"/>
            <a:ext cx="1202573" cy="369332"/>
          </a:xfrm>
          <a:prstGeom prst="rect">
            <a:avLst/>
          </a:prstGeom>
        </p:spPr>
        <p:txBody>
          <a:bodyPr wrap="none">
            <a:spAutoFit/>
          </a:bodyPr>
          <a:lstStyle/>
          <a:p>
            <a:r>
              <a:rPr lang="en-GB" dirty="0" smtClean="0">
                <a:solidFill>
                  <a:prstClr val="black"/>
                </a:solidFill>
                <a:latin typeface="Algerian" pitchFamily="82" charset="0"/>
              </a:rPr>
              <a:t>Sources</a:t>
            </a:r>
            <a:r>
              <a:rPr lang="en-GB" dirty="0" smtClean="0">
                <a:solidFill>
                  <a:prstClr val="white"/>
                </a:solidFill>
              </a:rPr>
              <a:t> </a:t>
            </a:r>
            <a:endParaRPr lang="en-GB" dirty="0">
              <a:solidFill>
                <a:prstClr val="white"/>
              </a:solidFill>
            </a:endParaRPr>
          </a:p>
        </p:txBody>
      </p:sp>
      <p:sp>
        <p:nvSpPr>
          <p:cNvPr id="8" name="PIJL-LINKS 7">
            <a:hlinkClick r:id="rId8" action="ppaction://hlinksldjump"/>
          </p:cNvPr>
          <p:cNvSpPr/>
          <p:nvPr/>
        </p:nvSpPr>
        <p:spPr>
          <a:xfrm>
            <a:off x="407961" y="5820094"/>
            <a:ext cx="1152128" cy="720080"/>
          </a:xfrm>
          <a:prstGeom prst="leftArrow">
            <a:avLst/>
          </a:prstGeom>
          <a:solidFill>
            <a:schemeClr val="accent5">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Gekromde PIJL-LINKS 9">
            <a:hlinkClick r:id="rId9" action="ppaction://hlinksldjump"/>
          </p:cNvPr>
          <p:cNvSpPr/>
          <p:nvPr/>
        </p:nvSpPr>
        <p:spPr>
          <a:xfrm>
            <a:off x="7700888" y="5820094"/>
            <a:ext cx="432048" cy="760171"/>
          </a:xfrm>
          <a:prstGeom prst="curvedLeftArrow">
            <a:avLst/>
          </a:prstGeom>
          <a:solidFill>
            <a:schemeClr val="accent1">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Gekromde PIJL-RECHTS 10">
            <a:hlinkClick r:id="rId10" action="ppaction://hlinksldjump"/>
          </p:cNvPr>
          <p:cNvSpPr/>
          <p:nvPr/>
        </p:nvSpPr>
        <p:spPr>
          <a:xfrm>
            <a:off x="8348960" y="5820094"/>
            <a:ext cx="432048" cy="760171"/>
          </a:xfrm>
          <a:prstGeom prst="curvedRightArrow">
            <a:avLst/>
          </a:prstGeom>
          <a:solidFill>
            <a:schemeClr val="accent1">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2" name="Tekstvak 11">
            <a:hlinkClick r:id="rId8" action="ppaction://hlinksldjump"/>
          </p:cNvPr>
          <p:cNvSpPr txBox="1"/>
          <p:nvPr/>
        </p:nvSpPr>
        <p:spPr>
          <a:xfrm>
            <a:off x="539552" y="6072412"/>
            <a:ext cx="1080120" cy="215444"/>
          </a:xfrm>
          <a:prstGeom prst="rect">
            <a:avLst/>
          </a:prstGeom>
          <a:noFill/>
        </p:spPr>
        <p:txBody>
          <a:bodyPr wrap="square" rtlCol="0">
            <a:spAutoFit/>
          </a:bodyPr>
          <a:lstStyle/>
          <a:p>
            <a:r>
              <a:rPr lang="nl-NL" sz="800" dirty="0" smtClean="0">
                <a:solidFill>
                  <a:prstClr val="black"/>
                </a:solidFill>
                <a:latin typeface="Algerian" pitchFamily="82" charset="0"/>
              </a:rPr>
              <a:t>BACK </a:t>
            </a:r>
            <a:r>
              <a:rPr lang="nl-NL" sz="800" dirty="0" err="1" smtClean="0">
                <a:solidFill>
                  <a:prstClr val="black"/>
                </a:solidFill>
                <a:latin typeface="Algerian" pitchFamily="82" charset="0"/>
              </a:rPr>
              <a:t>to</a:t>
            </a:r>
            <a:r>
              <a:rPr lang="nl-NL" sz="800" dirty="0" smtClean="0">
                <a:solidFill>
                  <a:prstClr val="black"/>
                </a:solidFill>
                <a:latin typeface="Algerian" pitchFamily="82" charset="0"/>
              </a:rPr>
              <a:t> sources</a:t>
            </a:r>
            <a:endParaRPr lang="en-GB" sz="1050" dirty="0">
              <a:solidFill>
                <a:prstClr val="black"/>
              </a:solidFill>
              <a:latin typeface="Algerian" pitchFamily="82" charset="0"/>
            </a:endParaRPr>
          </a:p>
        </p:txBody>
      </p:sp>
    </p:spTree>
    <p:extLst>
      <p:ext uri="{BB962C8B-B14F-4D97-AF65-F5344CB8AC3E}">
        <p14:creationId xmlns:p14="http://schemas.microsoft.com/office/powerpoint/2010/main" val="277127304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type="title"/>
          </p:nvPr>
        </p:nvSpPr>
        <p:spPr>
          <a:xfrm>
            <a:off x="395536" y="836712"/>
            <a:ext cx="8229600" cy="936104"/>
          </a:xfrm>
        </p:spPr>
        <p:txBody>
          <a:bodyPr>
            <a:normAutofit fontScale="90000"/>
          </a:bodyPr>
          <a:lstStyle/>
          <a:p>
            <a:r>
              <a:rPr lang="en-GB" sz="3100" b="1" dirty="0" smtClean="0">
                <a:ln w="11430">
                  <a:solidFill>
                    <a:schemeClr val="accent6"/>
                  </a:solidFill>
                </a:ln>
                <a:solidFill>
                  <a:schemeClr val="bg1"/>
                </a:solidFill>
                <a:effectLst>
                  <a:outerShdw blurRad="80000" dist="40000" dir="5040000" algn="tl">
                    <a:srgbClr val="000000">
                      <a:alpha val="30000"/>
                    </a:srgbClr>
                  </a:outerShdw>
                </a:effectLst>
              </a:rPr>
              <a:t>How to Make a Presentation </a:t>
            </a:r>
            <a:r>
              <a:rPr lang="en-GB" dirty="0">
                <a:ln>
                  <a:solidFill>
                    <a:schemeClr val="accent6"/>
                  </a:solidFill>
                </a:ln>
              </a:rPr>
              <a:t/>
            </a:r>
            <a:br>
              <a:rPr lang="en-GB" dirty="0">
                <a:ln>
                  <a:solidFill>
                    <a:schemeClr val="accent6"/>
                  </a:solidFill>
                </a:ln>
              </a:rPr>
            </a:br>
            <a:endParaRPr lang="en-GB" dirty="0">
              <a:ln>
                <a:solidFill>
                  <a:schemeClr val="accent6"/>
                </a:solidFill>
              </a:ln>
            </a:endParaRPr>
          </a:p>
        </p:txBody>
      </p:sp>
      <p:sp>
        <p:nvSpPr>
          <p:cNvPr id="5" name="Tijdelijke aanduiding voor inhoud 2"/>
          <p:cNvSpPr>
            <a:spLocks noGrp="1"/>
          </p:cNvSpPr>
          <p:nvPr>
            <p:ph idx="1"/>
          </p:nvPr>
        </p:nvSpPr>
        <p:spPr>
          <a:xfrm>
            <a:off x="457200" y="1600200"/>
            <a:ext cx="8229600" cy="4525963"/>
          </a:xfrm>
        </p:spPr>
        <p:txBody>
          <a:bodyPr>
            <a:normAutofit/>
          </a:bodyPr>
          <a:lstStyle/>
          <a:p>
            <a:pPr lvl="0"/>
            <a:r>
              <a:rPr lang="en-GB" sz="1800" i="1" u="sng" dirty="0">
                <a:hlinkClick r:id="rId2"/>
              </a:rPr>
              <a:t>A Good </a:t>
            </a:r>
            <a:r>
              <a:rPr lang="en-GB" sz="1800" i="1" u="sng" dirty="0" smtClean="0">
                <a:hlinkClick r:id="rId2"/>
              </a:rPr>
              <a:t>Presentation</a:t>
            </a:r>
            <a:endParaRPr lang="en-GB" sz="1800" i="1" u="sng" dirty="0" smtClean="0"/>
          </a:p>
          <a:p>
            <a:pPr lvl="0"/>
            <a:r>
              <a:rPr lang="en-GB" sz="1800" i="1" u="sng" dirty="0">
                <a:hlinkClick r:id="rId3"/>
              </a:rPr>
              <a:t>Think newly… </a:t>
            </a:r>
            <a:r>
              <a:rPr lang="en-GB" sz="1800" i="1" u="sng" dirty="0" err="1" smtClean="0">
                <a:hlinkClick r:id="rId3"/>
              </a:rPr>
              <a:t>Prezi</a:t>
            </a:r>
            <a:endParaRPr lang="en-GB" sz="1800" i="1" u="sng" dirty="0" smtClean="0"/>
          </a:p>
          <a:p>
            <a:pPr lvl="0"/>
            <a:r>
              <a:rPr lang="en-GB" sz="1800" i="1" u="sng" dirty="0">
                <a:hlinkClick r:id="rId4"/>
              </a:rPr>
              <a:t>Business Presentations &amp; Public </a:t>
            </a:r>
            <a:r>
              <a:rPr lang="en-GB" sz="1800" i="1" u="sng" dirty="0">
                <a:hlinkClick r:id="rId5"/>
              </a:rPr>
              <a:t>Wind turbine design</a:t>
            </a:r>
            <a:r>
              <a:rPr lang="en-GB" sz="1800" i="1" dirty="0"/>
              <a:t> </a:t>
            </a:r>
            <a:endParaRPr lang="en-GB" sz="1800" i="1" dirty="0" smtClean="0"/>
          </a:p>
        </p:txBody>
      </p:sp>
      <p:sp>
        <p:nvSpPr>
          <p:cNvPr id="6" name="Rechthoek 5"/>
          <p:cNvSpPr/>
          <p:nvPr/>
        </p:nvSpPr>
        <p:spPr>
          <a:xfrm>
            <a:off x="7020272" y="241896"/>
            <a:ext cx="1202573" cy="369332"/>
          </a:xfrm>
          <a:prstGeom prst="rect">
            <a:avLst/>
          </a:prstGeom>
        </p:spPr>
        <p:txBody>
          <a:bodyPr wrap="none">
            <a:spAutoFit/>
          </a:bodyPr>
          <a:lstStyle/>
          <a:p>
            <a:r>
              <a:rPr lang="en-GB" dirty="0" smtClean="0">
                <a:solidFill>
                  <a:prstClr val="black"/>
                </a:solidFill>
                <a:latin typeface="Algerian" pitchFamily="82" charset="0"/>
              </a:rPr>
              <a:t>Sources</a:t>
            </a:r>
            <a:r>
              <a:rPr lang="en-GB" dirty="0" smtClean="0">
                <a:solidFill>
                  <a:prstClr val="white"/>
                </a:solidFill>
              </a:rPr>
              <a:t> </a:t>
            </a:r>
            <a:endParaRPr lang="en-GB" dirty="0">
              <a:solidFill>
                <a:prstClr val="white"/>
              </a:solidFill>
            </a:endParaRPr>
          </a:p>
        </p:txBody>
      </p:sp>
      <p:sp>
        <p:nvSpPr>
          <p:cNvPr id="7" name="PIJL-LINKS 6">
            <a:hlinkClick r:id="rId6" action="ppaction://hlinksldjump"/>
          </p:cNvPr>
          <p:cNvSpPr/>
          <p:nvPr/>
        </p:nvSpPr>
        <p:spPr>
          <a:xfrm>
            <a:off x="407961" y="5820094"/>
            <a:ext cx="1152128" cy="720080"/>
          </a:xfrm>
          <a:prstGeom prst="leftArrow">
            <a:avLst/>
          </a:prstGeom>
          <a:solidFill>
            <a:schemeClr val="accent5">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Gekromde PIJL-LINKS 8">
            <a:hlinkClick r:id="rId7" action="ppaction://hlinksldjump"/>
          </p:cNvPr>
          <p:cNvSpPr/>
          <p:nvPr/>
        </p:nvSpPr>
        <p:spPr>
          <a:xfrm>
            <a:off x="7700888" y="5820094"/>
            <a:ext cx="432048" cy="760171"/>
          </a:xfrm>
          <a:prstGeom prst="curvedLeftArrow">
            <a:avLst/>
          </a:prstGeom>
          <a:solidFill>
            <a:schemeClr val="accent5">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 name="Gekromde PIJL-RECHTS 9">
            <a:hlinkClick r:id="rId8" action="ppaction://hlinksldjump"/>
          </p:cNvPr>
          <p:cNvSpPr/>
          <p:nvPr/>
        </p:nvSpPr>
        <p:spPr>
          <a:xfrm>
            <a:off x="8348960" y="5820094"/>
            <a:ext cx="432048" cy="760171"/>
          </a:xfrm>
          <a:prstGeom prst="curvedRightArrow">
            <a:avLst/>
          </a:prstGeom>
          <a:solidFill>
            <a:schemeClr val="accent5">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Tekstvak 10">
            <a:hlinkClick r:id="rId6" action="ppaction://hlinksldjump"/>
          </p:cNvPr>
          <p:cNvSpPr txBox="1"/>
          <p:nvPr/>
        </p:nvSpPr>
        <p:spPr>
          <a:xfrm>
            <a:off x="539552" y="6072412"/>
            <a:ext cx="1080120" cy="215444"/>
          </a:xfrm>
          <a:prstGeom prst="rect">
            <a:avLst/>
          </a:prstGeom>
          <a:noFill/>
        </p:spPr>
        <p:txBody>
          <a:bodyPr wrap="square" rtlCol="0">
            <a:spAutoFit/>
          </a:bodyPr>
          <a:lstStyle/>
          <a:p>
            <a:r>
              <a:rPr lang="nl-NL" sz="800" dirty="0" smtClean="0">
                <a:solidFill>
                  <a:prstClr val="black"/>
                </a:solidFill>
                <a:latin typeface="Algerian" pitchFamily="82" charset="0"/>
              </a:rPr>
              <a:t>BACK </a:t>
            </a:r>
            <a:r>
              <a:rPr lang="nl-NL" sz="800" dirty="0" err="1" smtClean="0">
                <a:solidFill>
                  <a:prstClr val="black"/>
                </a:solidFill>
                <a:latin typeface="Algerian" pitchFamily="82" charset="0"/>
              </a:rPr>
              <a:t>to</a:t>
            </a:r>
            <a:r>
              <a:rPr lang="nl-NL" sz="800" dirty="0" smtClean="0">
                <a:solidFill>
                  <a:prstClr val="black"/>
                </a:solidFill>
                <a:latin typeface="Algerian" pitchFamily="82" charset="0"/>
              </a:rPr>
              <a:t> sources</a:t>
            </a:r>
            <a:endParaRPr lang="en-GB" sz="1050" dirty="0">
              <a:solidFill>
                <a:prstClr val="black"/>
              </a:solidFill>
              <a:latin typeface="Algerian" pitchFamily="82" charset="0"/>
            </a:endParaRPr>
          </a:p>
        </p:txBody>
      </p:sp>
    </p:spTree>
    <p:extLst>
      <p:ext uri="{BB962C8B-B14F-4D97-AF65-F5344CB8AC3E}">
        <p14:creationId xmlns:p14="http://schemas.microsoft.com/office/powerpoint/2010/main" val="12085972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type="title"/>
          </p:nvPr>
        </p:nvSpPr>
        <p:spPr>
          <a:xfrm>
            <a:off x="395536" y="836712"/>
            <a:ext cx="8229600" cy="936104"/>
          </a:xfrm>
        </p:spPr>
        <p:txBody>
          <a:bodyPr>
            <a:normAutofit fontScale="90000"/>
          </a:bodyPr>
          <a:lstStyle/>
          <a:p>
            <a:r>
              <a:rPr lang="en-GB" sz="3100" b="1" dirty="0" smtClean="0">
                <a:ln w="11430">
                  <a:solidFill>
                    <a:schemeClr val="accent6"/>
                  </a:solidFill>
                </a:ln>
                <a:solidFill>
                  <a:schemeClr val="bg1"/>
                </a:solidFill>
                <a:effectLst>
                  <a:outerShdw blurRad="80000" dist="40000" dir="5040000" algn="tl">
                    <a:srgbClr val="000000">
                      <a:alpha val="30000"/>
                    </a:srgbClr>
                  </a:outerShdw>
                </a:effectLst>
              </a:rPr>
              <a:t>Improve your English </a:t>
            </a:r>
            <a:r>
              <a:rPr lang="en-GB" dirty="0">
                <a:ln>
                  <a:solidFill>
                    <a:schemeClr val="accent6"/>
                  </a:solidFill>
                </a:ln>
              </a:rPr>
              <a:t/>
            </a:r>
            <a:br>
              <a:rPr lang="en-GB" dirty="0">
                <a:ln>
                  <a:solidFill>
                    <a:schemeClr val="accent6"/>
                  </a:solidFill>
                </a:ln>
              </a:rPr>
            </a:br>
            <a:endParaRPr lang="en-GB" dirty="0">
              <a:ln>
                <a:solidFill>
                  <a:schemeClr val="accent6"/>
                </a:solidFill>
              </a:ln>
            </a:endParaRPr>
          </a:p>
        </p:txBody>
      </p:sp>
      <p:sp>
        <p:nvSpPr>
          <p:cNvPr id="5" name="Tijdelijke aanduiding voor inhoud 2"/>
          <p:cNvSpPr>
            <a:spLocks noGrp="1"/>
          </p:cNvSpPr>
          <p:nvPr>
            <p:ph idx="1"/>
          </p:nvPr>
        </p:nvSpPr>
        <p:spPr>
          <a:xfrm>
            <a:off x="457200" y="1600200"/>
            <a:ext cx="8229600" cy="4525963"/>
          </a:xfrm>
        </p:spPr>
        <p:txBody>
          <a:bodyPr>
            <a:normAutofit/>
          </a:bodyPr>
          <a:lstStyle/>
          <a:p>
            <a:pPr lvl="0"/>
            <a:r>
              <a:rPr lang="en-GB" sz="1800" i="1" u="sng" dirty="0" smtClean="0">
                <a:hlinkClick r:id="rId2"/>
              </a:rPr>
              <a:t>Alternative </a:t>
            </a:r>
            <a:r>
              <a:rPr lang="en-GB" sz="1800" i="1" u="sng" dirty="0">
                <a:hlinkClick r:id="rId2"/>
              </a:rPr>
              <a:t>Energy </a:t>
            </a:r>
            <a:r>
              <a:rPr lang="en-GB" sz="1800" i="1" u="sng" dirty="0" smtClean="0">
                <a:hlinkClick r:id="rId2"/>
              </a:rPr>
              <a:t>Vocabulary</a:t>
            </a:r>
            <a:endParaRPr lang="en-GB" sz="1800" i="1" u="sng" dirty="0" smtClean="0"/>
          </a:p>
          <a:p>
            <a:pPr lvl="0"/>
            <a:r>
              <a:rPr lang="en-GB" sz="1800" i="1" u="sng" dirty="0" smtClean="0">
                <a:hlinkClick r:id="rId3"/>
              </a:rPr>
              <a:t>Vocabulary</a:t>
            </a:r>
            <a:endParaRPr lang="en-GB" sz="1800" i="1" u="sng" dirty="0" smtClean="0"/>
          </a:p>
          <a:p>
            <a:pPr lvl="0"/>
            <a:r>
              <a:rPr lang="nl-NL" sz="1800" i="1" u="sng" dirty="0" smtClean="0">
                <a:hlinkClick r:id="rId4" action="ppaction://hlinkfile"/>
              </a:rPr>
              <a:t>Taalkaart: </a:t>
            </a:r>
            <a:r>
              <a:rPr lang="nl-NL" sz="1800" i="1" u="sng" dirty="0" err="1" smtClean="0">
                <a:hlinkClick r:id="rId4" action="ppaction://hlinkfile"/>
              </a:rPr>
              <a:t>WebQuest</a:t>
            </a:r>
            <a:endParaRPr lang="nl-NL" sz="1800" i="1" u="sng" dirty="0" smtClean="0"/>
          </a:p>
          <a:p>
            <a:pPr lvl="0"/>
            <a:r>
              <a:rPr lang="nl-NL" sz="1800" i="1" u="sng" dirty="0" smtClean="0">
                <a:hlinkClick r:id="rId5" action="ppaction://hlinkfile"/>
              </a:rPr>
              <a:t>Taalkaart: </a:t>
            </a:r>
            <a:r>
              <a:rPr lang="nl-NL" sz="1800" i="1" u="sng" dirty="0" err="1" smtClean="0">
                <a:hlinkClick r:id="rId5" action="ppaction://hlinkfile"/>
              </a:rPr>
              <a:t>Sustainable</a:t>
            </a:r>
            <a:r>
              <a:rPr lang="nl-NL" sz="1800" i="1" u="sng" dirty="0" smtClean="0">
                <a:hlinkClick r:id="rId5" action="ppaction://hlinkfile"/>
              </a:rPr>
              <a:t> Energy (1)</a:t>
            </a:r>
            <a:endParaRPr lang="nl-NL" sz="1800" i="1" u="sng" dirty="0" smtClean="0"/>
          </a:p>
          <a:p>
            <a:r>
              <a:rPr lang="nl-NL" sz="1800" i="1" u="sng" dirty="0">
                <a:hlinkClick r:id="rId6" action="ppaction://hlinkfile"/>
              </a:rPr>
              <a:t>Taalkaart: </a:t>
            </a:r>
            <a:r>
              <a:rPr lang="nl-NL" sz="1800" i="1" u="sng" dirty="0" err="1">
                <a:hlinkClick r:id="rId6" action="ppaction://hlinkfile"/>
              </a:rPr>
              <a:t>Sustainable</a:t>
            </a:r>
            <a:r>
              <a:rPr lang="nl-NL" sz="1800" i="1" u="sng" dirty="0">
                <a:hlinkClick r:id="rId6" action="ppaction://hlinkfile"/>
              </a:rPr>
              <a:t> Energy </a:t>
            </a:r>
            <a:r>
              <a:rPr lang="nl-NL" sz="1800" i="1" u="sng" dirty="0" smtClean="0">
                <a:hlinkClick r:id="rId6" action="ppaction://hlinkfile"/>
              </a:rPr>
              <a:t>(2)</a:t>
            </a:r>
            <a:endParaRPr lang="nl-NL" sz="1800" i="1" u="sng" dirty="0" smtClean="0"/>
          </a:p>
          <a:p>
            <a:r>
              <a:rPr lang="nl-NL" sz="1800" i="1" u="sng" dirty="0" smtClean="0">
                <a:hlinkClick r:id="rId7" action="ppaction://hlinkfile"/>
              </a:rPr>
              <a:t>Taalkaart: Wind Power</a:t>
            </a:r>
            <a:endParaRPr lang="nl-NL" sz="1800" i="1" u="sng" dirty="0"/>
          </a:p>
          <a:p>
            <a:pPr lvl="0"/>
            <a:endParaRPr lang="en-GB" sz="1800" b="1" dirty="0" smtClean="0"/>
          </a:p>
        </p:txBody>
      </p:sp>
      <p:sp>
        <p:nvSpPr>
          <p:cNvPr id="6" name="Rechthoek 5"/>
          <p:cNvSpPr/>
          <p:nvPr/>
        </p:nvSpPr>
        <p:spPr>
          <a:xfrm>
            <a:off x="7020272" y="241896"/>
            <a:ext cx="1202573" cy="369332"/>
          </a:xfrm>
          <a:prstGeom prst="rect">
            <a:avLst/>
          </a:prstGeom>
        </p:spPr>
        <p:txBody>
          <a:bodyPr wrap="none">
            <a:spAutoFit/>
          </a:bodyPr>
          <a:lstStyle/>
          <a:p>
            <a:r>
              <a:rPr lang="en-GB" dirty="0" smtClean="0">
                <a:solidFill>
                  <a:prstClr val="black"/>
                </a:solidFill>
                <a:latin typeface="Algerian" pitchFamily="82" charset="0"/>
              </a:rPr>
              <a:t>Sources</a:t>
            </a:r>
            <a:r>
              <a:rPr lang="en-GB" dirty="0" smtClean="0">
                <a:solidFill>
                  <a:prstClr val="white"/>
                </a:solidFill>
              </a:rPr>
              <a:t> </a:t>
            </a:r>
            <a:endParaRPr lang="en-GB" dirty="0">
              <a:solidFill>
                <a:prstClr val="white"/>
              </a:solidFill>
            </a:endParaRPr>
          </a:p>
        </p:txBody>
      </p:sp>
      <p:sp>
        <p:nvSpPr>
          <p:cNvPr id="7" name="PIJL-LINKS 6">
            <a:hlinkClick r:id="rId8" action="ppaction://hlinksldjump"/>
          </p:cNvPr>
          <p:cNvSpPr/>
          <p:nvPr/>
        </p:nvSpPr>
        <p:spPr>
          <a:xfrm>
            <a:off x="407961" y="5820094"/>
            <a:ext cx="1152128" cy="720080"/>
          </a:xfrm>
          <a:prstGeom prst="leftArrow">
            <a:avLst/>
          </a:prstGeom>
          <a:solidFill>
            <a:schemeClr val="accent5">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Gekromde PIJL-LINKS 8">
            <a:hlinkClick r:id="rId9" action="ppaction://hlinksldjump"/>
          </p:cNvPr>
          <p:cNvSpPr/>
          <p:nvPr/>
        </p:nvSpPr>
        <p:spPr>
          <a:xfrm>
            <a:off x="8222845" y="5838763"/>
            <a:ext cx="432048" cy="760171"/>
          </a:xfrm>
          <a:prstGeom prst="curvedLeftArrow">
            <a:avLst/>
          </a:prstGeom>
          <a:solidFill>
            <a:schemeClr val="accent5">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Tekstvak 10">
            <a:hlinkClick r:id="rId8" action="ppaction://hlinksldjump"/>
          </p:cNvPr>
          <p:cNvSpPr txBox="1"/>
          <p:nvPr/>
        </p:nvSpPr>
        <p:spPr>
          <a:xfrm>
            <a:off x="539552" y="6072412"/>
            <a:ext cx="1080120" cy="215444"/>
          </a:xfrm>
          <a:prstGeom prst="rect">
            <a:avLst/>
          </a:prstGeom>
          <a:noFill/>
        </p:spPr>
        <p:txBody>
          <a:bodyPr wrap="square" rtlCol="0">
            <a:spAutoFit/>
          </a:bodyPr>
          <a:lstStyle/>
          <a:p>
            <a:r>
              <a:rPr lang="nl-NL" sz="800" dirty="0" smtClean="0">
                <a:solidFill>
                  <a:prstClr val="black"/>
                </a:solidFill>
                <a:latin typeface="Algerian" pitchFamily="82" charset="0"/>
              </a:rPr>
              <a:t>BACK </a:t>
            </a:r>
            <a:r>
              <a:rPr lang="nl-NL" sz="800" dirty="0" err="1" smtClean="0">
                <a:solidFill>
                  <a:prstClr val="black"/>
                </a:solidFill>
                <a:latin typeface="Algerian" pitchFamily="82" charset="0"/>
              </a:rPr>
              <a:t>to</a:t>
            </a:r>
            <a:r>
              <a:rPr lang="nl-NL" sz="800" dirty="0" smtClean="0">
                <a:solidFill>
                  <a:prstClr val="black"/>
                </a:solidFill>
                <a:latin typeface="Algerian" pitchFamily="82" charset="0"/>
              </a:rPr>
              <a:t> sources</a:t>
            </a:r>
            <a:endParaRPr lang="en-GB" sz="1050" dirty="0">
              <a:solidFill>
                <a:prstClr val="black"/>
              </a:solidFill>
              <a:latin typeface="Algerian" pitchFamily="82" charset="0"/>
            </a:endParaRPr>
          </a:p>
        </p:txBody>
      </p:sp>
    </p:spTree>
    <p:extLst>
      <p:ext uri="{BB962C8B-B14F-4D97-AF65-F5344CB8AC3E}">
        <p14:creationId xmlns:p14="http://schemas.microsoft.com/office/powerpoint/2010/main" val="400424531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637731"/>
            <a:ext cx="8229600" cy="5255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PIJL-LINKS 5">
            <a:hlinkClick r:id="rId3" action="ppaction://hlinksldjump"/>
          </p:cNvPr>
          <p:cNvSpPr/>
          <p:nvPr/>
        </p:nvSpPr>
        <p:spPr>
          <a:xfrm>
            <a:off x="439844" y="5949280"/>
            <a:ext cx="1152128" cy="720080"/>
          </a:xfrm>
          <a:prstGeom prst="leftArrow">
            <a:avLst/>
          </a:prstGeom>
          <a:solidFill>
            <a:srgbClr val="29ED1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 name="Gekromde PIJL-RECHTS 7">
            <a:hlinkClick r:id="rId4" action="ppaction://hlinksldjump"/>
          </p:cNvPr>
          <p:cNvSpPr/>
          <p:nvPr/>
        </p:nvSpPr>
        <p:spPr>
          <a:xfrm>
            <a:off x="8348960" y="5820094"/>
            <a:ext cx="432048" cy="760171"/>
          </a:xfrm>
          <a:prstGeom prst="curvedRightArrow">
            <a:avLst/>
          </a:prstGeom>
          <a:solidFill>
            <a:srgbClr val="00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9" name="Tekstvak 8">
            <a:hlinkClick r:id="rId3" action="ppaction://hlinksldjump"/>
          </p:cNvPr>
          <p:cNvSpPr txBox="1"/>
          <p:nvPr/>
        </p:nvSpPr>
        <p:spPr>
          <a:xfrm>
            <a:off x="528693" y="6201598"/>
            <a:ext cx="1080120" cy="215444"/>
          </a:xfrm>
          <a:prstGeom prst="rect">
            <a:avLst/>
          </a:prstGeom>
          <a:noFill/>
        </p:spPr>
        <p:txBody>
          <a:bodyPr wrap="square" rtlCol="0">
            <a:spAutoFit/>
          </a:bodyPr>
          <a:lstStyle/>
          <a:p>
            <a:r>
              <a:rPr lang="nl-NL" sz="800" dirty="0" smtClean="0">
                <a:solidFill>
                  <a:prstClr val="black"/>
                </a:solidFill>
                <a:latin typeface="Algerian" pitchFamily="82" charset="0"/>
              </a:rPr>
              <a:t>BACK </a:t>
            </a:r>
            <a:r>
              <a:rPr lang="en-GB" sz="800" dirty="0" smtClean="0">
                <a:solidFill>
                  <a:prstClr val="black"/>
                </a:solidFill>
                <a:latin typeface="Algerian" pitchFamily="82" charset="0"/>
              </a:rPr>
              <a:t>to</a:t>
            </a:r>
            <a:r>
              <a:rPr lang="nl-NL" sz="800" dirty="0" smtClean="0">
                <a:solidFill>
                  <a:prstClr val="black"/>
                </a:solidFill>
                <a:latin typeface="Algerian" pitchFamily="82" charset="0"/>
              </a:rPr>
              <a:t> PROCESS</a:t>
            </a:r>
            <a:endParaRPr lang="en-GB" sz="800" dirty="0">
              <a:solidFill>
                <a:prstClr val="black"/>
              </a:solidFill>
              <a:latin typeface="Algerian" pitchFamily="82" charset="0"/>
            </a:endParaRPr>
          </a:p>
        </p:txBody>
      </p:sp>
    </p:spTree>
    <p:extLst>
      <p:ext uri="{BB962C8B-B14F-4D97-AF65-F5344CB8AC3E}">
        <p14:creationId xmlns:p14="http://schemas.microsoft.com/office/powerpoint/2010/main" val="8164790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632412"/>
            <a:ext cx="8229600" cy="5194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PIJL-LINKS 6">
            <a:hlinkClick r:id="rId3" action="ppaction://hlinksldjump"/>
          </p:cNvPr>
          <p:cNvSpPr/>
          <p:nvPr/>
        </p:nvSpPr>
        <p:spPr>
          <a:xfrm>
            <a:off x="414444" y="5877272"/>
            <a:ext cx="1152128" cy="720080"/>
          </a:xfrm>
          <a:prstGeom prst="leftArrow">
            <a:avLst/>
          </a:prstGeom>
          <a:solidFill>
            <a:srgbClr val="29ED1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Gekromde PIJL-LINKS 4">
            <a:hlinkClick r:id="rId4" action="ppaction://hlinksldjump"/>
          </p:cNvPr>
          <p:cNvSpPr/>
          <p:nvPr/>
        </p:nvSpPr>
        <p:spPr>
          <a:xfrm>
            <a:off x="7700888" y="5820094"/>
            <a:ext cx="432048" cy="760171"/>
          </a:xfrm>
          <a:prstGeom prst="curvedLeftArrow">
            <a:avLst/>
          </a:prstGeom>
          <a:solidFill>
            <a:srgbClr val="00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Gekromde PIJL-RECHTS 5">
            <a:hlinkClick r:id="rId5" action="ppaction://hlinksldjump"/>
          </p:cNvPr>
          <p:cNvSpPr/>
          <p:nvPr/>
        </p:nvSpPr>
        <p:spPr>
          <a:xfrm>
            <a:off x="8348960" y="5820094"/>
            <a:ext cx="432048" cy="760171"/>
          </a:xfrm>
          <a:prstGeom prst="curvedRightArrow">
            <a:avLst/>
          </a:prstGeom>
          <a:solidFill>
            <a:srgbClr val="00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9" name="Tekstvak 8">
            <a:hlinkClick r:id="rId3" action="ppaction://hlinksldjump"/>
          </p:cNvPr>
          <p:cNvSpPr txBox="1"/>
          <p:nvPr/>
        </p:nvSpPr>
        <p:spPr>
          <a:xfrm>
            <a:off x="507261" y="6129590"/>
            <a:ext cx="1080120" cy="215444"/>
          </a:xfrm>
          <a:prstGeom prst="rect">
            <a:avLst/>
          </a:prstGeom>
          <a:noFill/>
        </p:spPr>
        <p:txBody>
          <a:bodyPr wrap="square" rtlCol="0">
            <a:spAutoFit/>
          </a:bodyPr>
          <a:lstStyle/>
          <a:p>
            <a:r>
              <a:rPr lang="nl-NL" sz="800" dirty="0" smtClean="0">
                <a:solidFill>
                  <a:prstClr val="black"/>
                </a:solidFill>
                <a:latin typeface="Algerian" pitchFamily="82" charset="0"/>
              </a:rPr>
              <a:t>BACK </a:t>
            </a:r>
            <a:r>
              <a:rPr lang="en-GB" sz="800" dirty="0" smtClean="0">
                <a:solidFill>
                  <a:prstClr val="black"/>
                </a:solidFill>
                <a:latin typeface="Algerian" pitchFamily="82" charset="0"/>
              </a:rPr>
              <a:t>to</a:t>
            </a:r>
            <a:r>
              <a:rPr lang="nl-NL" sz="800" dirty="0" smtClean="0">
                <a:solidFill>
                  <a:prstClr val="black"/>
                </a:solidFill>
                <a:latin typeface="Algerian" pitchFamily="82" charset="0"/>
              </a:rPr>
              <a:t> PROCESS</a:t>
            </a:r>
            <a:endParaRPr lang="en-GB" sz="800" dirty="0">
              <a:solidFill>
                <a:prstClr val="black"/>
              </a:solidFill>
              <a:latin typeface="Algerian" pitchFamily="82" charset="0"/>
            </a:endParaRPr>
          </a:p>
        </p:txBody>
      </p:sp>
    </p:spTree>
    <p:extLst>
      <p:ext uri="{BB962C8B-B14F-4D97-AF65-F5344CB8AC3E}">
        <p14:creationId xmlns:p14="http://schemas.microsoft.com/office/powerpoint/2010/main" val="273885970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024096"/>
            <a:ext cx="8229600" cy="4482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PIJL-LINKS 8">
            <a:hlinkClick r:id="rId3" action="ppaction://hlinksldjump"/>
          </p:cNvPr>
          <p:cNvSpPr/>
          <p:nvPr/>
        </p:nvSpPr>
        <p:spPr>
          <a:xfrm>
            <a:off x="407961" y="5820094"/>
            <a:ext cx="1152128" cy="720080"/>
          </a:xfrm>
          <a:prstGeom prst="leftArrow">
            <a:avLst/>
          </a:prstGeom>
          <a:solidFill>
            <a:srgbClr val="29ED1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Gekromde PIJL-LINKS 4">
            <a:hlinkClick r:id="rId4" action="ppaction://hlinksldjump"/>
          </p:cNvPr>
          <p:cNvSpPr/>
          <p:nvPr/>
        </p:nvSpPr>
        <p:spPr>
          <a:xfrm>
            <a:off x="8316416" y="5820094"/>
            <a:ext cx="432048" cy="760171"/>
          </a:xfrm>
          <a:prstGeom prst="curvedLeftArrow">
            <a:avLst/>
          </a:prstGeom>
          <a:solidFill>
            <a:srgbClr val="00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7" name="Tekstvak 6">
            <a:hlinkClick r:id="rId3" action="ppaction://hlinksldjump"/>
          </p:cNvPr>
          <p:cNvSpPr txBox="1"/>
          <p:nvPr/>
        </p:nvSpPr>
        <p:spPr>
          <a:xfrm>
            <a:off x="507261" y="6084236"/>
            <a:ext cx="1080120" cy="215444"/>
          </a:xfrm>
          <a:prstGeom prst="rect">
            <a:avLst/>
          </a:prstGeom>
          <a:noFill/>
        </p:spPr>
        <p:txBody>
          <a:bodyPr wrap="square" rtlCol="0">
            <a:spAutoFit/>
          </a:bodyPr>
          <a:lstStyle/>
          <a:p>
            <a:r>
              <a:rPr lang="nl-NL" sz="800" dirty="0" smtClean="0">
                <a:solidFill>
                  <a:prstClr val="black"/>
                </a:solidFill>
                <a:latin typeface="Algerian" pitchFamily="82" charset="0"/>
              </a:rPr>
              <a:t>BACK </a:t>
            </a:r>
            <a:r>
              <a:rPr lang="en-GB" sz="800" dirty="0" smtClean="0">
                <a:solidFill>
                  <a:prstClr val="black"/>
                </a:solidFill>
                <a:latin typeface="Algerian" pitchFamily="82" charset="0"/>
              </a:rPr>
              <a:t>to</a:t>
            </a:r>
            <a:r>
              <a:rPr lang="nl-NL" sz="800" dirty="0" smtClean="0">
                <a:solidFill>
                  <a:prstClr val="black"/>
                </a:solidFill>
                <a:latin typeface="Algerian" pitchFamily="82" charset="0"/>
              </a:rPr>
              <a:t> PROCESS</a:t>
            </a:r>
            <a:endParaRPr lang="en-GB" sz="800" dirty="0">
              <a:solidFill>
                <a:prstClr val="black"/>
              </a:solidFill>
              <a:latin typeface="Algerian" pitchFamily="82" charset="0"/>
            </a:endParaRPr>
          </a:p>
        </p:txBody>
      </p:sp>
    </p:spTree>
    <p:extLst>
      <p:ext uri="{BB962C8B-B14F-4D97-AF65-F5344CB8AC3E}">
        <p14:creationId xmlns:p14="http://schemas.microsoft.com/office/powerpoint/2010/main" val="26155773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4000"/>
            <a:lum/>
          </a:blip>
          <a:srcRect/>
          <a:stretch>
            <a:fillRect t="6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NL"/>
          </a:p>
        </p:txBody>
      </p:sp>
      <p:sp>
        <p:nvSpPr>
          <p:cNvPr id="4" name="TextBox 3"/>
          <p:cNvSpPr txBox="1"/>
          <p:nvPr/>
        </p:nvSpPr>
        <p:spPr>
          <a:xfrm>
            <a:off x="0" y="0"/>
            <a:ext cx="9144000" cy="2862322"/>
          </a:xfrm>
          <a:prstGeom prst="rect">
            <a:avLst/>
          </a:prstGeom>
          <a:solidFill>
            <a:schemeClr val="bg2">
              <a:lumMod val="90000"/>
            </a:schemeClr>
          </a:solidFill>
          <a:ln>
            <a:solidFill>
              <a:schemeClr val="accent6"/>
            </a:solidFill>
          </a:ln>
        </p:spPr>
        <p:style>
          <a:lnRef idx="2">
            <a:schemeClr val="accent6">
              <a:shade val="50000"/>
            </a:schemeClr>
          </a:lnRef>
          <a:fillRef idx="1003">
            <a:schemeClr val="lt1"/>
          </a:fillRef>
          <a:effectRef idx="0">
            <a:schemeClr val="accent6"/>
          </a:effectRef>
          <a:fontRef idx="minor">
            <a:schemeClr val="lt1"/>
          </a:fontRef>
        </p:style>
        <p:txBody>
          <a:bodyPr wrap="square" rtlCol="0">
            <a:spAutoFit/>
          </a:bodyPr>
          <a:lstStyle/>
          <a:p>
            <a:endParaRPr lang="nl-NL" dirty="0" smtClean="0"/>
          </a:p>
          <a:p>
            <a:endParaRPr lang="nl-NL" dirty="0"/>
          </a:p>
          <a:p>
            <a:endParaRPr lang="nl-NL" dirty="0" smtClean="0"/>
          </a:p>
          <a:p>
            <a:endParaRPr lang="nl-NL" dirty="0"/>
          </a:p>
          <a:p>
            <a:endParaRPr lang="nl-NL" dirty="0" smtClean="0"/>
          </a:p>
          <a:p>
            <a:endParaRPr lang="nl-NL" dirty="0"/>
          </a:p>
          <a:p>
            <a:endParaRPr lang="nl-NL" dirty="0" smtClean="0"/>
          </a:p>
          <a:p>
            <a:endParaRPr lang="nl-NL" dirty="0"/>
          </a:p>
          <a:p>
            <a:endParaRPr lang="nl-NL" dirty="0" smtClean="0"/>
          </a:p>
          <a:p>
            <a:endParaRPr lang="nl-NL" dirty="0"/>
          </a:p>
        </p:txBody>
      </p:sp>
      <p:sp>
        <p:nvSpPr>
          <p:cNvPr id="5" name="Rectangle 4">
            <a:hlinkClick r:id="rId3" action="ppaction://hlinksldjump"/>
          </p:cNvPr>
          <p:cNvSpPr/>
          <p:nvPr/>
        </p:nvSpPr>
        <p:spPr>
          <a:xfrm>
            <a:off x="0" y="0"/>
            <a:ext cx="9144000" cy="2431435"/>
          </a:xfrm>
          <a:prstGeom prst="rect">
            <a:avLst/>
          </a:prstGeom>
          <a:blipFill>
            <a:blip r:embed="rId4"/>
            <a:stretch>
              <a:fillRect/>
            </a:stretch>
          </a:blipFill>
          <a:ln>
            <a:solidFill>
              <a:schemeClr val="tx1"/>
            </a:solidFill>
          </a:ln>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nl-NL"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SUSTAINABLE </a:t>
            </a:r>
          </a:p>
          <a:p>
            <a:r>
              <a:rPr lang="nl-NL" sz="5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r>
              <a:rPr lang="nl-NL"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ENERGY</a:t>
            </a:r>
          </a:p>
          <a:p>
            <a:pPr algn="r"/>
            <a:r>
              <a:rPr lang="nl-NL"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Web Quest</a:t>
            </a:r>
          </a:p>
        </p:txBody>
      </p:sp>
      <p:sp>
        <p:nvSpPr>
          <p:cNvPr id="7" name="TextBox 6"/>
          <p:cNvSpPr txBox="1"/>
          <p:nvPr/>
        </p:nvSpPr>
        <p:spPr>
          <a:xfrm>
            <a:off x="8244408" y="2452593"/>
            <a:ext cx="1152128" cy="369332"/>
          </a:xfrm>
          <a:prstGeom prst="rect">
            <a:avLst/>
          </a:prstGeom>
          <a:noFill/>
        </p:spPr>
        <p:txBody>
          <a:bodyPr wrap="square" rtlCol="0">
            <a:spAutoFit/>
          </a:bodyPr>
          <a:lstStyle/>
          <a:p>
            <a:endParaRPr lang="nl-NL" dirty="0"/>
          </a:p>
        </p:txBody>
      </p:sp>
      <p:sp>
        <p:nvSpPr>
          <p:cNvPr id="14" name="TextBox 13"/>
          <p:cNvSpPr txBox="1"/>
          <p:nvPr/>
        </p:nvSpPr>
        <p:spPr>
          <a:xfrm>
            <a:off x="323528" y="2924944"/>
            <a:ext cx="8424936" cy="338554"/>
          </a:xfrm>
          <a:prstGeom prst="rect">
            <a:avLst/>
          </a:prstGeom>
          <a:noFill/>
        </p:spPr>
        <p:txBody>
          <a:bodyPr wrap="square" rtlCol="0">
            <a:spAutoFit/>
          </a:bodyPr>
          <a:lstStyle/>
          <a:p>
            <a:pPr algn="ctr"/>
            <a:r>
              <a:rPr lang="nl-NL" sz="1600" dirty="0">
                <a:latin typeface="Wide Latin" pitchFamily="18" charset="0"/>
              </a:rPr>
              <a:t>TASK</a:t>
            </a:r>
            <a:r>
              <a:rPr lang="en-US" sz="1600" dirty="0" smtClean="0">
                <a:latin typeface="Adobe Garamond Pro Bold" pitchFamily="18" charset="0"/>
              </a:rPr>
              <a:t> </a:t>
            </a:r>
            <a:endParaRPr lang="en-US" sz="2000" dirty="0"/>
          </a:p>
        </p:txBody>
      </p:sp>
      <p:grpSp>
        <p:nvGrpSpPr>
          <p:cNvPr id="15" name="Group 14"/>
          <p:cNvGrpSpPr/>
          <p:nvPr/>
        </p:nvGrpSpPr>
        <p:grpSpPr>
          <a:xfrm>
            <a:off x="467544" y="2491058"/>
            <a:ext cx="8280920" cy="265792"/>
            <a:chOff x="611560" y="2491058"/>
            <a:chExt cx="7992888" cy="265792"/>
          </a:xfrm>
        </p:grpSpPr>
        <p:sp>
          <p:nvSpPr>
            <p:cNvPr id="16" name="TextBox 15">
              <a:hlinkClick r:id="rId5" action="ppaction://hlinksldjump"/>
            </p:cNvPr>
            <p:cNvSpPr txBox="1"/>
            <p:nvPr/>
          </p:nvSpPr>
          <p:spPr>
            <a:xfrm>
              <a:off x="611560"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INTRODUCTION</a:t>
              </a:r>
              <a:endParaRPr lang="nl-NL" sz="1100" b="1" dirty="0"/>
            </a:p>
          </p:txBody>
        </p:sp>
        <p:sp>
          <p:nvSpPr>
            <p:cNvPr id="17" name="TextBox 16">
              <a:hlinkClick r:id="rId6" action="ppaction://hlinksldjump"/>
            </p:cNvPr>
            <p:cNvSpPr txBox="1"/>
            <p:nvPr/>
          </p:nvSpPr>
          <p:spPr>
            <a:xfrm>
              <a:off x="1763688"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TASK</a:t>
              </a:r>
              <a:endParaRPr lang="nl-NL" sz="1100" b="1" dirty="0"/>
            </a:p>
          </p:txBody>
        </p:sp>
        <p:sp>
          <p:nvSpPr>
            <p:cNvPr id="18" name="TextBox 17">
              <a:hlinkClick r:id="rId7" action="ppaction://hlinksldjump"/>
            </p:cNvPr>
            <p:cNvSpPr txBox="1"/>
            <p:nvPr/>
          </p:nvSpPr>
          <p:spPr>
            <a:xfrm>
              <a:off x="2915816"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PROCESS</a:t>
              </a:r>
              <a:endParaRPr lang="nl-NL" sz="1100" b="1" dirty="0"/>
            </a:p>
          </p:txBody>
        </p:sp>
        <p:sp>
          <p:nvSpPr>
            <p:cNvPr id="19" name="TextBox 18">
              <a:hlinkClick r:id="rId8" action="ppaction://hlinksldjump"/>
            </p:cNvPr>
            <p:cNvSpPr txBox="1"/>
            <p:nvPr/>
          </p:nvSpPr>
          <p:spPr>
            <a:xfrm>
              <a:off x="4067944" y="2495240"/>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SOURCES</a:t>
              </a:r>
              <a:endParaRPr lang="nl-NL" sz="1100" b="1" dirty="0"/>
            </a:p>
          </p:txBody>
        </p:sp>
        <p:sp>
          <p:nvSpPr>
            <p:cNvPr id="20" name="TextBox 19">
              <a:hlinkClick r:id="rId9" action="ppaction://hlinksldjump"/>
            </p:cNvPr>
            <p:cNvSpPr txBox="1"/>
            <p:nvPr/>
          </p:nvSpPr>
          <p:spPr>
            <a:xfrm>
              <a:off x="5220072" y="2495240"/>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EVALUATION</a:t>
              </a:r>
              <a:endParaRPr lang="nl-NL" sz="1100" b="1" dirty="0"/>
            </a:p>
          </p:txBody>
        </p:sp>
        <p:sp>
          <p:nvSpPr>
            <p:cNvPr id="21" name="TextBox 20">
              <a:hlinkClick r:id="rId10" action="ppaction://hlinksldjump"/>
            </p:cNvPr>
            <p:cNvSpPr txBox="1"/>
            <p:nvPr/>
          </p:nvSpPr>
          <p:spPr>
            <a:xfrm>
              <a:off x="6372200" y="2495240"/>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CONCLUSION</a:t>
              </a:r>
              <a:endParaRPr lang="nl-NL" sz="1100" b="1" dirty="0"/>
            </a:p>
          </p:txBody>
        </p:sp>
        <p:sp>
          <p:nvSpPr>
            <p:cNvPr id="22" name="TextBox 21">
              <a:hlinkClick r:id="rId11" action="ppaction://hlinksldjump"/>
            </p:cNvPr>
            <p:cNvSpPr txBox="1"/>
            <p:nvPr/>
          </p:nvSpPr>
          <p:spPr>
            <a:xfrm>
              <a:off x="7524328"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TEACHER PAGE</a:t>
              </a:r>
              <a:endParaRPr lang="nl-NL" sz="1100" b="1" dirty="0"/>
            </a:p>
          </p:txBody>
        </p:sp>
      </p:grpSp>
      <p:graphicFrame>
        <p:nvGraphicFramePr>
          <p:cNvPr id="3" name="Diagram 2"/>
          <p:cNvGraphicFramePr/>
          <p:nvPr>
            <p:extLst>
              <p:ext uri="{D42A27DB-BD31-4B8C-83A1-F6EECF244321}">
                <p14:modId xmlns:p14="http://schemas.microsoft.com/office/powerpoint/2010/main" val="893111839"/>
              </p:ext>
            </p:extLst>
          </p:nvPr>
        </p:nvGraphicFramePr>
        <p:xfrm>
          <a:off x="-126269" y="3294276"/>
          <a:ext cx="9468544" cy="373758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239982587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4000"/>
            <a:lum/>
          </a:blip>
          <a:srcRect/>
          <a:stretch>
            <a:fillRect b="-2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NL" dirty="0"/>
          </a:p>
        </p:txBody>
      </p:sp>
      <p:sp>
        <p:nvSpPr>
          <p:cNvPr id="4" name="TextBox 3"/>
          <p:cNvSpPr txBox="1"/>
          <p:nvPr/>
        </p:nvSpPr>
        <p:spPr>
          <a:xfrm>
            <a:off x="0" y="0"/>
            <a:ext cx="9144000" cy="2862322"/>
          </a:xfrm>
          <a:prstGeom prst="rect">
            <a:avLst/>
          </a:prstGeom>
          <a:solidFill>
            <a:schemeClr val="bg2">
              <a:lumMod val="90000"/>
            </a:schemeClr>
          </a:solidFill>
          <a:ln>
            <a:solidFill>
              <a:schemeClr val="accent6"/>
            </a:solidFill>
          </a:ln>
        </p:spPr>
        <p:style>
          <a:lnRef idx="2">
            <a:schemeClr val="accent6">
              <a:shade val="50000"/>
            </a:schemeClr>
          </a:lnRef>
          <a:fillRef idx="1003">
            <a:schemeClr val="lt1"/>
          </a:fillRef>
          <a:effectRef idx="0">
            <a:schemeClr val="accent6"/>
          </a:effectRef>
          <a:fontRef idx="minor">
            <a:schemeClr val="lt1"/>
          </a:fontRef>
        </p:style>
        <p:txBody>
          <a:bodyPr wrap="square" rtlCol="0">
            <a:spAutoFit/>
          </a:bodyPr>
          <a:lstStyle/>
          <a:p>
            <a:endParaRPr lang="nl-NL" dirty="0" smtClean="0"/>
          </a:p>
          <a:p>
            <a:endParaRPr lang="nl-NL" dirty="0"/>
          </a:p>
          <a:p>
            <a:endParaRPr lang="nl-NL" dirty="0" smtClean="0"/>
          </a:p>
          <a:p>
            <a:endParaRPr lang="nl-NL" dirty="0"/>
          </a:p>
          <a:p>
            <a:endParaRPr lang="nl-NL" dirty="0" smtClean="0"/>
          </a:p>
          <a:p>
            <a:endParaRPr lang="nl-NL" dirty="0"/>
          </a:p>
          <a:p>
            <a:endParaRPr lang="nl-NL" dirty="0" smtClean="0"/>
          </a:p>
          <a:p>
            <a:endParaRPr lang="nl-NL" dirty="0"/>
          </a:p>
          <a:p>
            <a:endParaRPr lang="nl-NL" dirty="0" smtClean="0"/>
          </a:p>
          <a:p>
            <a:endParaRPr lang="nl-NL" dirty="0"/>
          </a:p>
        </p:txBody>
      </p:sp>
      <p:sp>
        <p:nvSpPr>
          <p:cNvPr id="5" name="Rectangle 4">
            <a:hlinkClick r:id="rId3" action="ppaction://hlinksldjump"/>
          </p:cNvPr>
          <p:cNvSpPr/>
          <p:nvPr/>
        </p:nvSpPr>
        <p:spPr>
          <a:xfrm>
            <a:off x="0" y="0"/>
            <a:ext cx="9144000" cy="2431435"/>
          </a:xfrm>
          <a:prstGeom prst="rect">
            <a:avLst/>
          </a:prstGeom>
          <a:blipFill>
            <a:blip r:embed="rId4"/>
            <a:stretch>
              <a:fillRect/>
            </a:stretch>
          </a:blipFill>
          <a:ln>
            <a:solidFill>
              <a:schemeClr val="tx1"/>
            </a:solidFill>
          </a:ln>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nl-NL"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SUSTAINABLE </a:t>
            </a:r>
          </a:p>
          <a:p>
            <a:r>
              <a:rPr lang="nl-NL" sz="5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r>
              <a:rPr lang="nl-NL"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ENERGY</a:t>
            </a:r>
          </a:p>
          <a:p>
            <a:pPr algn="r"/>
            <a:r>
              <a:rPr lang="nl-NL"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Web Quest</a:t>
            </a:r>
          </a:p>
        </p:txBody>
      </p:sp>
      <p:sp>
        <p:nvSpPr>
          <p:cNvPr id="7" name="TextBox 6"/>
          <p:cNvSpPr txBox="1"/>
          <p:nvPr/>
        </p:nvSpPr>
        <p:spPr>
          <a:xfrm>
            <a:off x="8244408" y="2452593"/>
            <a:ext cx="1152128" cy="369332"/>
          </a:xfrm>
          <a:prstGeom prst="rect">
            <a:avLst/>
          </a:prstGeom>
          <a:noFill/>
        </p:spPr>
        <p:txBody>
          <a:bodyPr wrap="square" rtlCol="0">
            <a:spAutoFit/>
          </a:bodyPr>
          <a:lstStyle/>
          <a:p>
            <a:endParaRPr lang="nl-NL" dirty="0"/>
          </a:p>
        </p:txBody>
      </p:sp>
      <p:sp>
        <p:nvSpPr>
          <p:cNvPr id="14" name="TextBox 13"/>
          <p:cNvSpPr txBox="1"/>
          <p:nvPr/>
        </p:nvSpPr>
        <p:spPr>
          <a:xfrm>
            <a:off x="611560" y="2924944"/>
            <a:ext cx="7992888" cy="338554"/>
          </a:xfrm>
          <a:prstGeom prst="rect">
            <a:avLst/>
          </a:prstGeom>
          <a:noFill/>
        </p:spPr>
        <p:txBody>
          <a:bodyPr wrap="square" rtlCol="0">
            <a:spAutoFit/>
          </a:bodyPr>
          <a:lstStyle/>
          <a:p>
            <a:pPr algn="ctr"/>
            <a:r>
              <a:rPr lang="nl-NL" sz="1600" dirty="0" smtClean="0">
                <a:latin typeface="Wide Latin" pitchFamily="18" charset="0"/>
              </a:rPr>
              <a:t>PROCESS</a:t>
            </a:r>
            <a:endParaRPr lang="nl-NL" dirty="0" smtClean="0">
              <a:latin typeface="Wide Latin" pitchFamily="18" charset="0"/>
            </a:endParaRPr>
          </a:p>
        </p:txBody>
      </p:sp>
      <p:grpSp>
        <p:nvGrpSpPr>
          <p:cNvPr id="15" name="Group 14"/>
          <p:cNvGrpSpPr/>
          <p:nvPr/>
        </p:nvGrpSpPr>
        <p:grpSpPr>
          <a:xfrm>
            <a:off x="467544" y="2491058"/>
            <a:ext cx="8280920" cy="265792"/>
            <a:chOff x="611560" y="2491058"/>
            <a:chExt cx="7992888" cy="265792"/>
          </a:xfrm>
        </p:grpSpPr>
        <p:sp>
          <p:nvSpPr>
            <p:cNvPr id="16" name="TextBox 15">
              <a:hlinkClick r:id="rId5" action="ppaction://hlinksldjump"/>
            </p:cNvPr>
            <p:cNvSpPr txBox="1"/>
            <p:nvPr/>
          </p:nvSpPr>
          <p:spPr>
            <a:xfrm>
              <a:off x="611560"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INTRODUCTION</a:t>
              </a:r>
              <a:endParaRPr lang="nl-NL" sz="1100" b="1" dirty="0"/>
            </a:p>
          </p:txBody>
        </p:sp>
        <p:sp>
          <p:nvSpPr>
            <p:cNvPr id="17" name="TextBox 16">
              <a:hlinkClick r:id="rId6" action="ppaction://hlinksldjump"/>
            </p:cNvPr>
            <p:cNvSpPr txBox="1"/>
            <p:nvPr/>
          </p:nvSpPr>
          <p:spPr>
            <a:xfrm>
              <a:off x="1763688"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TASK</a:t>
              </a:r>
              <a:endParaRPr lang="nl-NL" sz="1100" b="1" dirty="0"/>
            </a:p>
          </p:txBody>
        </p:sp>
        <p:sp>
          <p:nvSpPr>
            <p:cNvPr id="18" name="TextBox 17">
              <a:hlinkClick r:id="rId7" action="ppaction://hlinksldjump"/>
            </p:cNvPr>
            <p:cNvSpPr txBox="1"/>
            <p:nvPr/>
          </p:nvSpPr>
          <p:spPr>
            <a:xfrm>
              <a:off x="2915816"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PROCESS</a:t>
              </a:r>
              <a:endParaRPr lang="nl-NL" sz="1100" b="1" dirty="0"/>
            </a:p>
          </p:txBody>
        </p:sp>
        <p:sp>
          <p:nvSpPr>
            <p:cNvPr id="19" name="TextBox 18">
              <a:hlinkClick r:id="rId8" action="ppaction://hlinksldjump"/>
            </p:cNvPr>
            <p:cNvSpPr txBox="1"/>
            <p:nvPr/>
          </p:nvSpPr>
          <p:spPr>
            <a:xfrm>
              <a:off x="4067944" y="2495240"/>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SOURCES</a:t>
              </a:r>
              <a:endParaRPr lang="nl-NL" sz="1100" b="1" dirty="0"/>
            </a:p>
          </p:txBody>
        </p:sp>
        <p:sp>
          <p:nvSpPr>
            <p:cNvPr id="20" name="TextBox 19">
              <a:hlinkClick r:id="rId9" action="ppaction://hlinksldjump"/>
            </p:cNvPr>
            <p:cNvSpPr txBox="1"/>
            <p:nvPr/>
          </p:nvSpPr>
          <p:spPr>
            <a:xfrm>
              <a:off x="5220072" y="2495240"/>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EVALUATION</a:t>
              </a:r>
              <a:endParaRPr lang="nl-NL" sz="1100" b="1" dirty="0"/>
            </a:p>
          </p:txBody>
        </p:sp>
        <p:sp>
          <p:nvSpPr>
            <p:cNvPr id="21" name="TextBox 20">
              <a:hlinkClick r:id="rId10" action="ppaction://hlinksldjump"/>
            </p:cNvPr>
            <p:cNvSpPr txBox="1"/>
            <p:nvPr/>
          </p:nvSpPr>
          <p:spPr>
            <a:xfrm>
              <a:off x="6372200" y="2495240"/>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CONCLUSION</a:t>
              </a:r>
              <a:endParaRPr lang="nl-NL" sz="1100" b="1" dirty="0"/>
            </a:p>
          </p:txBody>
        </p:sp>
        <p:sp>
          <p:nvSpPr>
            <p:cNvPr id="22" name="TextBox 21">
              <a:hlinkClick r:id="rId11" action="ppaction://hlinksldjump"/>
            </p:cNvPr>
            <p:cNvSpPr txBox="1"/>
            <p:nvPr/>
          </p:nvSpPr>
          <p:spPr>
            <a:xfrm>
              <a:off x="7524328"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TEACHER PAGE</a:t>
              </a:r>
              <a:endParaRPr lang="nl-NL" sz="1100" b="1" dirty="0"/>
            </a:p>
          </p:txBody>
        </p:sp>
      </p:grpSp>
      <p:graphicFrame>
        <p:nvGraphicFramePr>
          <p:cNvPr id="10" name="Diagram 9"/>
          <p:cNvGraphicFramePr/>
          <p:nvPr>
            <p:extLst>
              <p:ext uri="{D42A27DB-BD31-4B8C-83A1-F6EECF244321}">
                <p14:modId xmlns:p14="http://schemas.microsoft.com/office/powerpoint/2010/main" val="3042676478"/>
              </p:ext>
            </p:extLst>
          </p:nvPr>
        </p:nvGraphicFramePr>
        <p:xfrm>
          <a:off x="467543" y="3429000"/>
          <a:ext cx="8496945" cy="2968436"/>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344538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8000"/>
            <a:lum/>
          </a:blip>
          <a:srcRect/>
          <a:stretch>
            <a:fillRect l="-13000" r="-1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NL" dirty="0"/>
          </a:p>
        </p:txBody>
      </p:sp>
      <p:sp>
        <p:nvSpPr>
          <p:cNvPr id="4" name="TextBox 3"/>
          <p:cNvSpPr txBox="1"/>
          <p:nvPr/>
        </p:nvSpPr>
        <p:spPr>
          <a:xfrm>
            <a:off x="0" y="0"/>
            <a:ext cx="9144000" cy="2862322"/>
          </a:xfrm>
          <a:prstGeom prst="rect">
            <a:avLst/>
          </a:prstGeom>
          <a:solidFill>
            <a:schemeClr val="bg2">
              <a:lumMod val="90000"/>
            </a:schemeClr>
          </a:solidFill>
          <a:ln>
            <a:solidFill>
              <a:schemeClr val="accent6"/>
            </a:solidFill>
          </a:ln>
        </p:spPr>
        <p:style>
          <a:lnRef idx="2">
            <a:schemeClr val="accent6">
              <a:shade val="50000"/>
            </a:schemeClr>
          </a:lnRef>
          <a:fillRef idx="1003">
            <a:schemeClr val="lt1"/>
          </a:fillRef>
          <a:effectRef idx="0">
            <a:schemeClr val="accent6"/>
          </a:effectRef>
          <a:fontRef idx="minor">
            <a:schemeClr val="lt1"/>
          </a:fontRef>
        </p:style>
        <p:txBody>
          <a:bodyPr wrap="square" rtlCol="0">
            <a:spAutoFit/>
          </a:bodyPr>
          <a:lstStyle/>
          <a:p>
            <a:endParaRPr lang="nl-NL" dirty="0" smtClean="0"/>
          </a:p>
          <a:p>
            <a:endParaRPr lang="nl-NL" dirty="0"/>
          </a:p>
          <a:p>
            <a:endParaRPr lang="nl-NL" dirty="0" smtClean="0"/>
          </a:p>
          <a:p>
            <a:endParaRPr lang="nl-NL" dirty="0"/>
          </a:p>
          <a:p>
            <a:endParaRPr lang="nl-NL" dirty="0" smtClean="0"/>
          </a:p>
          <a:p>
            <a:endParaRPr lang="nl-NL" dirty="0"/>
          </a:p>
          <a:p>
            <a:endParaRPr lang="nl-NL" dirty="0" smtClean="0"/>
          </a:p>
          <a:p>
            <a:endParaRPr lang="nl-NL" dirty="0"/>
          </a:p>
          <a:p>
            <a:endParaRPr lang="nl-NL" dirty="0" smtClean="0"/>
          </a:p>
          <a:p>
            <a:endParaRPr lang="nl-NL" dirty="0"/>
          </a:p>
        </p:txBody>
      </p:sp>
      <p:sp>
        <p:nvSpPr>
          <p:cNvPr id="5" name="Rectangle 4">
            <a:hlinkClick r:id="rId4" action="ppaction://hlinksldjump"/>
          </p:cNvPr>
          <p:cNvSpPr/>
          <p:nvPr/>
        </p:nvSpPr>
        <p:spPr>
          <a:xfrm>
            <a:off x="0" y="0"/>
            <a:ext cx="9144000" cy="2431435"/>
          </a:xfrm>
          <a:prstGeom prst="rect">
            <a:avLst/>
          </a:prstGeom>
          <a:blipFill>
            <a:blip r:embed="rId5"/>
            <a:stretch>
              <a:fillRect/>
            </a:stretch>
          </a:blipFill>
          <a:ln>
            <a:solidFill>
              <a:schemeClr val="tx1"/>
            </a:solidFill>
          </a:ln>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nl-NL"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SUSTAINABLE </a:t>
            </a:r>
          </a:p>
          <a:p>
            <a:r>
              <a:rPr lang="nl-NL" sz="5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r>
              <a:rPr lang="nl-NL"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ENERGY</a:t>
            </a:r>
          </a:p>
          <a:p>
            <a:pPr algn="r"/>
            <a:r>
              <a:rPr lang="nl-NL"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Web Quest</a:t>
            </a:r>
          </a:p>
        </p:txBody>
      </p:sp>
      <p:sp>
        <p:nvSpPr>
          <p:cNvPr id="7" name="TextBox 6"/>
          <p:cNvSpPr txBox="1"/>
          <p:nvPr/>
        </p:nvSpPr>
        <p:spPr>
          <a:xfrm>
            <a:off x="8244408" y="2452593"/>
            <a:ext cx="1152128" cy="369332"/>
          </a:xfrm>
          <a:prstGeom prst="rect">
            <a:avLst/>
          </a:prstGeom>
          <a:noFill/>
        </p:spPr>
        <p:txBody>
          <a:bodyPr wrap="square" rtlCol="0">
            <a:spAutoFit/>
          </a:bodyPr>
          <a:lstStyle/>
          <a:p>
            <a:endParaRPr lang="nl-NL" dirty="0"/>
          </a:p>
        </p:txBody>
      </p:sp>
      <p:sp>
        <p:nvSpPr>
          <p:cNvPr id="14" name="TextBox 13"/>
          <p:cNvSpPr txBox="1"/>
          <p:nvPr/>
        </p:nvSpPr>
        <p:spPr>
          <a:xfrm>
            <a:off x="1027064" y="2924943"/>
            <a:ext cx="7361359" cy="830997"/>
          </a:xfrm>
          <a:prstGeom prst="rect">
            <a:avLst/>
          </a:prstGeom>
          <a:noFill/>
        </p:spPr>
        <p:txBody>
          <a:bodyPr wrap="square" rtlCol="0">
            <a:spAutoFit/>
          </a:bodyPr>
          <a:lstStyle/>
          <a:p>
            <a:pPr algn="ctr"/>
            <a:r>
              <a:rPr lang="nl-NL" sz="1600" dirty="0" smtClean="0">
                <a:latin typeface="Wide Latin" pitchFamily="18" charset="0"/>
              </a:rPr>
              <a:t>SOURCES</a:t>
            </a:r>
          </a:p>
          <a:p>
            <a:pPr algn="ctr"/>
            <a:endParaRPr lang="nl-NL" sz="1600" dirty="0">
              <a:latin typeface="Wide Latin" pitchFamily="18" charset="0"/>
            </a:endParaRPr>
          </a:p>
          <a:p>
            <a:pPr algn="ctr"/>
            <a:endParaRPr lang="nl-NL" sz="1600" dirty="0">
              <a:latin typeface="Wide Latin" pitchFamily="18" charset="0"/>
            </a:endParaRPr>
          </a:p>
        </p:txBody>
      </p:sp>
      <p:grpSp>
        <p:nvGrpSpPr>
          <p:cNvPr id="15" name="Group 14"/>
          <p:cNvGrpSpPr/>
          <p:nvPr/>
        </p:nvGrpSpPr>
        <p:grpSpPr>
          <a:xfrm>
            <a:off x="467544" y="2491058"/>
            <a:ext cx="8280920" cy="265792"/>
            <a:chOff x="611560" y="2491058"/>
            <a:chExt cx="7992888" cy="265792"/>
          </a:xfrm>
        </p:grpSpPr>
        <p:sp>
          <p:nvSpPr>
            <p:cNvPr id="16" name="TextBox 15">
              <a:hlinkClick r:id="rId6" action="ppaction://hlinksldjump"/>
            </p:cNvPr>
            <p:cNvSpPr txBox="1"/>
            <p:nvPr/>
          </p:nvSpPr>
          <p:spPr>
            <a:xfrm>
              <a:off x="611560"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INTRODUCTION</a:t>
              </a:r>
              <a:endParaRPr lang="nl-NL" sz="1100" b="1" dirty="0"/>
            </a:p>
          </p:txBody>
        </p:sp>
        <p:sp>
          <p:nvSpPr>
            <p:cNvPr id="17" name="TextBox 16">
              <a:hlinkClick r:id="rId7" action="ppaction://hlinksldjump"/>
            </p:cNvPr>
            <p:cNvSpPr txBox="1"/>
            <p:nvPr/>
          </p:nvSpPr>
          <p:spPr>
            <a:xfrm>
              <a:off x="1763688"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TASK</a:t>
              </a:r>
              <a:endParaRPr lang="nl-NL" sz="1100" b="1" dirty="0"/>
            </a:p>
          </p:txBody>
        </p:sp>
        <p:sp>
          <p:nvSpPr>
            <p:cNvPr id="18" name="TextBox 17">
              <a:hlinkClick r:id="rId8" action="ppaction://hlinksldjump"/>
            </p:cNvPr>
            <p:cNvSpPr txBox="1"/>
            <p:nvPr/>
          </p:nvSpPr>
          <p:spPr>
            <a:xfrm>
              <a:off x="2915816"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PROCESS</a:t>
              </a:r>
              <a:endParaRPr lang="nl-NL" sz="1100" b="1" dirty="0"/>
            </a:p>
          </p:txBody>
        </p:sp>
        <p:sp>
          <p:nvSpPr>
            <p:cNvPr id="19" name="TextBox 18">
              <a:hlinkClick r:id="rId9" action="ppaction://hlinksldjump"/>
            </p:cNvPr>
            <p:cNvSpPr txBox="1"/>
            <p:nvPr/>
          </p:nvSpPr>
          <p:spPr>
            <a:xfrm>
              <a:off x="4067944" y="2495240"/>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SOURCES</a:t>
              </a:r>
              <a:endParaRPr lang="nl-NL" sz="1100" b="1" dirty="0"/>
            </a:p>
          </p:txBody>
        </p:sp>
        <p:sp>
          <p:nvSpPr>
            <p:cNvPr id="20" name="TextBox 19">
              <a:hlinkClick r:id="rId10" action="ppaction://hlinksldjump"/>
            </p:cNvPr>
            <p:cNvSpPr txBox="1"/>
            <p:nvPr/>
          </p:nvSpPr>
          <p:spPr>
            <a:xfrm>
              <a:off x="5220072" y="2495240"/>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EVALUATION</a:t>
              </a:r>
              <a:endParaRPr lang="nl-NL" sz="1100" b="1" dirty="0"/>
            </a:p>
          </p:txBody>
        </p:sp>
        <p:sp>
          <p:nvSpPr>
            <p:cNvPr id="21" name="TextBox 20">
              <a:hlinkClick r:id="rId11" action="ppaction://hlinksldjump"/>
            </p:cNvPr>
            <p:cNvSpPr txBox="1"/>
            <p:nvPr/>
          </p:nvSpPr>
          <p:spPr>
            <a:xfrm>
              <a:off x="6372200" y="2495240"/>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CONCLUSION</a:t>
              </a:r>
              <a:endParaRPr lang="nl-NL" sz="1100" b="1" dirty="0"/>
            </a:p>
          </p:txBody>
        </p:sp>
        <p:sp>
          <p:nvSpPr>
            <p:cNvPr id="22" name="TextBox 21">
              <a:hlinkClick r:id="rId12" action="ppaction://hlinksldjump"/>
            </p:cNvPr>
            <p:cNvSpPr txBox="1"/>
            <p:nvPr/>
          </p:nvSpPr>
          <p:spPr>
            <a:xfrm>
              <a:off x="7524328"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TEACHER PAGE</a:t>
              </a:r>
              <a:endParaRPr lang="nl-NL" sz="1100" b="1" dirty="0"/>
            </a:p>
          </p:txBody>
        </p:sp>
      </p:grpSp>
      <p:graphicFrame>
        <p:nvGraphicFramePr>
          <p:cNvPr id="6" name="Diagram 5"/>
          <p:cNvGraphicFramePr/>
          <p:nvPr>
            <p:extLst>
              <p:ext uri="{D42A27DB-BD31-4B8C-83A1-F6EECF244321}">
                <p14:modId xmlns:p14="http://schemas.microsoft.com/office/powerpoint/2010/main" val="1600661371"/>
              </p:ext>
            </p:extLst>
          </p:nvPr>
        </p:nvGraphicFramePr>
        <p:xfrm>
          <a:off x="991061" y="3289982"/>
          <a:ext cx="7161877" cy="3096344"/>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239390993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l="-16000" t="15000" r="-16000" b="-1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NL"/>
          </a:p>
        </p:txBody>
      </p:sp>
      <p:sp>
        <p:nvSpPr>
          <p:cNvPr id="4" name="TextBox 3"/>
          <p:cNvSpPr txBox="1"/>
          <p:nvPr/>
        </p:nvSpPr>
        <p:spPr>
          <a:xfrm>
            <a:off x="0" y="0"/>
            <a:ext cx="9144000" cy="2862322"/>
          </a:xfrm>
          <a:prstGeom prst="rect">
            <a:avLst/>
          </a:prstGeom>
          <a:solidFill>
            <a:schemeClr val="bg2">
              <a:lumMod val="90000"/>
            </a:schemeClr>
          </a:solidFill>
          <a:ln>
            <a:solidFill>
              <a:schemeClr val="accent6"/>
            </a:solidFill>
          </a:ln>
        </p:spPr>
        <p:style>
          <a:lnRef idx="2">
            <a:schemeClr val="accent6">
              <a:shade val="50000"/>
            </a:schemeClr>
          </a:lnRef>
          <a:fillRef idx="1003">
            <a:schemeClr val="lt1"/>
          </a:fillRef>
          <a:effectRef idx="0">
            <a:schemeClr val="accent6"/>
          </a:effectRef>
          <a:fontRef idx="minor">
            <a:schemeClr val="lt1"/>
          </a:fontRef>
        </p:style>
        <p:txBody>
          <a:bodyPr wrap="square" rtlCol="0">
            <a:spAutoFit/>
          </a:bodyPr>
          <a:lstStyle/>
          <a:p>
            <a:endParaRPr lang="nl-NL" dirty="0" smtClean="0"/>
          </a:p>
          <a:p>
            <a:endParaRPr lang="nl-NL" dirty="0"/>
          </a:p>
          <a:p>
            <a:endParaRPr lang="nl-NL" dirty="0" smtClean="0"/>
          </a:p>
          <a:p>
            <a:endParaRPr lang="nl-NL" dirty="0"/>
          </a:p>
          <a:p>
            <a:endParaRPr lang="nl-NL" dirty="0" smtClean="0"/>
          </a:p>
          <a:p>
            <a:endParaRPr lang="nl-NL" dirty="0"/>
          </a:p>
          <a:p>
            <a:endParaRPr lang="nl-NL" dirty="0" smtClean="0"/>
          </a:p>
          <a:p>
            <a:endParaRPr lang="nl-NL" dirty="0"/>
          </a:p>
          <a:p>
            <a:endParaRPr lang="nl-NL" dirty="0" smtClean="0"/>
          </a:p>
          <a:p>
            <a:endParaRPr lang="nl-NL" dirty="0"/>
          </a:p>
        </p:txBody>
      </p:sp>
      <p:sp>
        <p:nvSpPr>
          <p:cNvPr id="5" name="Rectangle 4">
            <a:hlinkClick r:id="rId3" action="ppaction://hlinksldjump"/>
          </p:cNvPr>
          <p:cNvSpPr/>
          <p:nvPr/>
        </p:nvSpPr>
        <p:spPr>
          <a:xfrm>
            <a:off x="0" y="0"/>
            <a:ext cx="9144000" cy="2431435"/>
          </a:xfrm>
          <a:prstGeom prst="rect">
            <a:avLst/>
          </a:prstGeom>
          <a:blipFill>
            <a:blip r:embed="rId4"/>
            <a:stretch>
              <a:fillRect/>
            </a:stretch>
          </a:blipFill>
          <a:ln>
            <a:solidFill>
              <a:schemeClr val="tx1"/>
            </a:solidFill>
          </a:ln>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nl-NL"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SUSTAINABLE </a:t>
            </a:r>
          </a:p>
          <a:p>
            <a:r>
              <a:rPr lang="nl-NL" sz="5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r>
              <a:rPr lang="nl-NL"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ENERGY</a:t>
            </a:r>
          </a:p>
          <a:p>
            <a:pPr algn="r"/>
            <a:r>
              <a:rPr lang="nl-NL"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Web Quest</a:t>
            </a:r>
          </a:p>
        </p:txBody>
      </p:sp>
      <p:sp>
        <p:nvSpPr>
          <p:cNvPr id="7" name="TextBox 6"/>
          <p:cNvSpPr txBox="1"/>
          <p:nvPr/>
        </p:nvSpPr>
        <p:spPr>
          <a:xfrm>
            <a:off x="8244408" y="2452593"/>
            <a:ext cx="1152128" cy="369332"/>
          </a:xfrm>
          <a:prstGeom prst="rect">
            <a:avLst/>
          </a:prstGeom>
          <a:noFill/>
        </p:spPr>
        <p:txBody>
          <a:bodyPr wrap="square" rtlCol="0">
            <a:spAutoFit/>
          </a:bodyPr>
          <a:lstStyle/>
          <a:p>
            <a:endParaRPr lang="nl-NL" dirty="0"/>
          </a:p>
        </p:txBody>
      </p:sp>
      <p:sp>
        <p:nvSpPr>
          <p:cNvPr id="14" name="TextBox 13"/>
          <p:cNvSpPr txBox="1"/>
          <p:nvPr/>
        </p:nvSpPr>
        <p:spPr>
          <a:xfrm>
            <a:off x="613520" y="2928609"/>
            <a:ext cx="7992888" cy="3385542"/>
          </a:xfrm>
          <a:prstGeom prst="rect">
            <a:avLst/>
          </a:prstGeom>
          <a:noFill/>
        </p:spPr>
        <p:txBody>
          <a:bodyPr wrap="square" rtlCol="0">
            <a:spAutoFit/>
          </a:bodyPr>
          <a:lstStyle/>
          <a:p>
            <a:pPr algn="ctr"/>
            <a:r>
              <a:rPr lang="nl-NL" sz="1600" dirty="0">
                <a:latin typeface="Wide Latin" pitchFamily="18" charset="0"/>
              </a:rPr>
              <a:t>EVALUATION</a:t>
            </a:r>
          </a:p>
          <a:p>
            <a:pPr algn="ctr"/>
            <a:endParaRPr lang="nl-NL" dirty="0" smtClean="0"/>
          </a:p>
          <a:p>
            <a:pPr algn="ctr"/>
            <a:endParaRPr lang="en-US" dirty="0" smtClean="0">
              <a:solidFill>
                <a:srgbClr val="000066"/>
              </a:solidFill>
              <a:latin typeface="Adobe Garamond Pro Bold" pitchFamily="18" charset="0"/>
              <a:cs typeface="Aharoni" pitchFamily="2" charset="-79"/>
            </a:endParaRPr>
          </a:p>
          <a:p>
            <a:pPr algn="ctr"/>
            <a:endParaRPr lang="en-US" dirty="0">
              <a:solidFill>
                <a:srgbClr val="000066"/>
              </a:solidFill>
              <a:latin typeface="Adobe Garamond Pro Bold" pitchFamily="18" charset="0"/>
              <a:cs typeface="Aharoni" pitchFamily="2" charset="-79"/>
            </a:endParaRPr>
          </a:p>
          <a:p>
            <a:pPr algn="ctr"/>
            <a:endParaRPr lang="en-US" dirty="0" smtClean="0">
              <a:solidFill>
                <a:srgbClr val="000066"/>
              </a:solidFill>
              <a:latin typeface="Adobe Garamond Pro Bold" pitchFamily="18" charset="0"/>
              <a:cs typeface="Aharoni" pitchFamily="2" charset="-79"/>
            </a:endParaRPr>
          </a:p>
          <a:p>
            <a:pPr algn="ctr"/>
            <a:endParaRPr lang="en-US" dirty="0">
              <a:solidFill>
                <a:srgbClr val="000066"/>
              </a:solidFill>
              <a:latin typeface="Adobe Garamond Pro Bold" pitchFamily="18" charset="0"/>
              <a:cs typeface="Aharoni" pitchFamily="2" charset="-79"/>
            </a:endParaRPr>
          </a:p>
          <a:p>
            <a:pPr algn="ctr"/>
            <a:endParaRPr lang="en-US" dirty="0" smtClean="0">
              <a:solidFill>
                <a:srgbClr val="000066"/>
              </a:solidFill>
              <a:latin typeface="Adobe Garamond Pro Bold" pitchFamily="18" charset="0"/>
              <a:cs typeface="Aharoni" pitchFamily="2" charset="-79"/>
            </a:endParaRPr>
          </a:p>
          <a:p>
            <a:pPr algn="ctr"/>
            <a:endParaRPr lang="en-US" dirty="0">
              <a:solidFill>
                <a:srgbClr val="000066"/>
              </a:solidFill>
              <a:latin typeface="Adobe Garamond Pro Bold" pitchFamily="18" charset="0"/>
              <a:cs typeface="Aharoni" pitchFamily="2" charset="-79"/>
            </a:endParaRPr>
          </a:p>
          <a:p>
            <a:pPr algn="ctr"/>
            <a:endParaRPr lang="en-US" dirty="0" smtClean="0">
              <a:solidFill>
                <a:srgbClr val="000066"/>
              </a:solidFill>
              <a:latin typeface="Adobe Garamond Pro Bold" pitchFamily="18" charset="0"/>
              <a:cs typeface="Aharoni" pitchFamily="2" charset="-79"/>
            </a:endParaRPr>
          </a:p>
          <a:p>
            <a:pPr algn="ctr"/>
            <a:endParaRPr lang="en-US" dirty="0" smtClean="0">
              <a:solidFill>
                <a:srgbClr val="000066"/>
              </a:solidFill>
              <a:latin typeface="Adobe Garamond Pro Bold" pitchFamily="18" charset="0"/>
              <a:cs typeface="Aharoni" pitchFamily="2" charset="-79"/>
            </a:endParaRPr>
          </a:p>
          <a:p>
            <a:pPr algn="ctr"/>
            <a:endParaRPr lang="en-US" dirty="0">
              <a:solidFill>
                <a:srgbClr val="000066"/>
              </a:solidFill>
              <a:latin typeface="Adobe Garamond Pro Bold" pitchFamily="18" charset="0"/>
              <a:cs typeface="Aharoni" pitchFamily="2" charset="-79"/>
            </a:endParaRPr>
          </a:p>
          <a:p>
            <a:pPr algn="ctr"/>
            <a:endParaRPr lang="nl-NL" dirty="0" smtClean="0"/>
          </a:p>
        </p:txBody>
      </p:sp>
      <p:grpSp>
        <p:nvGrpSpPr>
          <p:cNvPr id="15" name="Group 14"/>
          <p:cNvGrpSpPr/>
          <p:nvPr/>
        </p:nvGrpSpPr>
        <p:grpSpPr>
          <a:xfrm>
            <a:off x="467544" y="2491058"/>
            <a:ext cx="8280920" cy="265792"/>
            <a:chOff x="611560" y="2491058"/>
            <a:chExt cx="7992888" cy="265792"/>
          </a:xfrm>
        </p:grpSpPr>
        <p:sp>
          <p:nvSpPr>
            <p:cNvPr id="16" name="TextBox 15">
              <a:hlinkClick r:id="rId5" action="ppaction://hlinksldjump"/>
            </p:cNvPr>
            <p:cNvSpPr txBox="1"/>
            <p:nvPr/>
          </p:nvSpPr>
          <p:spPr>
            <a:xfrm>
              <a:off x="611560"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INTRODUCTION</a:t>
              </a:r>
              <a:endParaRPr lang="nl-NL" sz="1100" b="1" dirty="0"/>
            </a:p>
          </p:txBody>
        </p:sp>
        <p:sp>
          <p:nvSpPr>
            <p:cNvPr id="17" name="TextBox 16">
              <a:hlinkClick r:id="rId6" action="ppaction://hlinksldjump"/>
            </p:cNvPr>
            <p:cNvSpPr txBox="1"/>
            <p:nvPr/>
          </p:nvSpPr>
          <p:spPr>
            <a:xfrm>
              <a:off x="1763688"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TASK</a:t>
              </a:r>
              <a:endParaRPr lang="nl-NL" sz="1100" b="1" dirty="0"/>
            </a:p>
          </p:txBody>
        </p:sp>
        <p:sp>
          <p:nvSpPr>
            <p:cNvPr id="18" name="TextBox 17">
              <a:hlinkClick r:id="rId7" action="ppaction://hlinksldjump"/>
            </p:cNvPr>
            <p:cNvSpPr txBox="1"/>
            <p:nvPr/>
          </p:nvSpPr>
          <p:spPr>
            <a:xfrm>
              <a:off x="2915816"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PROCESS</a:t>
              </a:r>
              <a:endParaRPr lang="nl-NL" sz="1100" b="1" dirty="0"/>
            </a:p>
          </p:txBody>
        </p:sp>
        <p:sp>
          <p:nvSpPr>
            <p:cNvPr id="19" name="TextBox 18">
              <a:hlinkClick r:id="rId8" action="ppaction://hlinksldjump"/>
            </p:cNvPr>
            <p:cNvSpPr txBox="1"/>
            <p:nvPr/>
          </p:nvSpPr>
          <p:spPr>
            <a:xfrm>
              <a:off x="4067944" y="2495240"/>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SOURCES</a:t>
              </a:r>
              <a:endParaRPr lang="nl-NL" sz="1100" b="1" dirty="0"/>
            </a:p>
          </p:txBody>
        </p:sp>
        <p:sp>
          <p:nvSpPr>
            <p:cNvPr id="20" name="TextBox 19">
              <a:hlinkClick r:id="rId9" action="ppaction://hlinksldjump"/>
            </p:cNvPr>
            <p:cNvSpPr txBox="1"/>
            <p:nvPr/>
          </p:nvSpPr>
          <p:spPr>
            <a:xfrm>
              <a:off x="5220072" y="2495240"/>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EVALUATION</a:t>
              </a:r>
              <a:endParaRPr lang="nl-NL" sz="1100" b="1" dirty="0"/>
            </a:p>
          </p:txBody>
        </p:sp>
        <p:sp>
          <p:nvSpPr>
            <p:cNvPr id="21" name="TextBox 20">
              <a:hlinkClick r:id="rId10" action="ppaction://hlinksldjump"/>
            </p:cNvPr>
            <p:cNvSpPr txBox="1"/>
            <p:nvPr/>
          </p:nvSpPr>
          <p:spPr>
            <a:xfrm>
              <a:off x="6372200" y="2495240"/>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CONCLUSION</a:t>
              </a:r>
              <a:endParaRPr lang="nl-NL" sz="1100" b="1" dirty="0"/>
            </a:p>
          </p:txBody>
        </p:sp>
        <p:sp>
          <p:nvSpPr>
            <p:cNvPr id="22" name="TextBox 21">
              <a:hlinkClick r:id="rId11" action="ppaction://hlinksldjump"/>
            </p:cNvPr>
            <p:cNvSpPr txBox="1"/>
            <p:nvPr/>
          </p:nvSpPr>
          <p:spPr>
            <a:xfrm>
              <a:off x="7524328"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TEACHER PAGE</a:t>
              </a:r>
              <a:endParaRPr lang="nl-NL" sz="1100" b="1" dirty="0"/>
            </a:p>
          </p:txBody>
        </p:sp>
      </p:grpSp>
      <p:sp>
        <p:nvSpPr>
          <p:cNvPr id="23" name="Tekstvak 22"/>
          <p:cNvSpPr txBox="1"/>
          <p:nvPr/>
        </p:nvSpPr>
        <p:spPr>
          <a:xfrm>
            <a:off x="467544" y="3613666"/>
            <a:ext cx="2670165" cy="369332"/>
          </a:xfrm>
          <a:prstGeom prst="rect">
            <a:avLst/>
          </a:prstGeom>
          <a:noFill/>
        </p:spPr>
        <p:txBody>
          <a:bodyPr wrap="square" rtlCol="0">
            <a:spAutoFit/>
          </a:bodyPr>
          <a:lstStyle/>
          <a:p>
            <a:endParaRPr lang="en-GB" dirty="0"/>
          </a:p>
        </p:txBody>
      </p:sp>
      <p:sp>
        <p:nvSpPr>
          <p:cNvPr id="24" name="Tekstvak 23"/>
          <p:cNvSpPr txBox="1"/>
          <p:nvPr/>
        </p:nvSpPr>
        <p:spPr>
          <a:xfrm>
            <a:off x="184672" y="3694384"/>
            <a:ext cx="2595562" cy="2354491"/>
          </a:xfrm>
          <a:prstGeom prst="rect">
            <a:avLst/>
          </a:prstGeom>
          <a:noFill/>
        </p:spPr>
        <p:txBody>
          <a:bodyPr wrap="square" rtlCol="0">
            <a:spAutoFit/>
            <a:scene3d>
              <a:camera prst="perspectiveHeroicExtremeRightFacing"/>
              <a:lightRig rig="threePt" dir="t"/>
            </a:scene3d>
            <a:sp3d prstMaterial="matte"/>
          </a:bodyPr>
          <a:lstStyle/>
          <a:p>
            <a:pPr algn="ctr">
              <a:lnSpc>
                <a:spcPct val="150000"/>
              </a:lnSpc>
            </a:pPr>
            <a:r>
              <a:rPr lang="en-US" sz="1600" dirty="0">
                <a:solidFill>
                  <a:schemeClr val="tx2">
                    <a:lumMod val="75000"/>
                  </a:schemeClr>
                </a:solidFill>
                <a:latin typeface="Wide Latin" pitchFamily="18" charset="0"/>
              </a:rPr>
              <a:t>Click </a:t>
            </a:r>
            <a:r>
              <a:rPr lang="en-US" sz="1600" dirty="0">
                <a:solidFill>
                  <a:schemeClr val="tx2">
                    <a:lumMod val="75000"/>
                  </a:schemeClr>
                </a:solidFill>
                <a:latin typeface="Wide Latin" pitchFamily="18" charset="0"/>
                <a:hlinkClick r:id="rId12" action="ppaction://hlinkfile"/>
              </a:rPr>
              <a:t>here </a:t>
            </a:r>
            <a:r>
              <a:rPr lang="en-US" sz="1600" dirty="0">
                <a:solidFill>
                  <a:schemeClr val="tx2">
                    <a:lumMod val="75000"/>
                  </a:schemeClr>
                </a:solidFill>
                <a:latin typeface="Wide Latin" pitchFamily="18" charset="0"/>
              </a:rPr>
              <a:t>to open the printable version of the evaluation sheet</a:t>
            </a:r>
            <a:r>
              <a:rPr lang="en-US" dirty="0">
                <a:solidFill>
                  <a:schemeClr val="tx2">
                    <a:lumMod val="75000"/>
                  </a:schemeClr>
                </a:solidFill>
                <a:latin typeface="Adobe Garamond Pro Bold" pitchFamily="18" charset="0"/>
                <a:cs typeface="Aharoni" pitchFamily="2" charset="-79"/>
              </a:rPr>
              <a:t>.</a:t>
            </a:r>
            <a:endParaRPr lang="nl-NL" dirty="0">
              <a:solidFill>
                <a:schemeClr val="tx2">
                  <a:lumMod val="75000"/>
                </a:schemeClr>
              </a:solidFill>
            </a:endParaRPr>
          </a:p>
        </p:txBody>
      </p:sp>
      <p:sp>
        <p:nvSpPr>
          <p:cNvPr id="25" name="Tekstvak 24"/>
          <p:cNvSpPr txBox="1"/>
          <p:nvPr/>
        </p:nvSpPr>
        <p:spPr>
          <a:xfrm>
            <a:off x="6294338" y="3613666"/>
            <a:ext cx="2670165" cy="2677656"/>
          </a:xfrm>
          <a:prstGeom prst="rect">
            <a:avLst/>
          </a:prstGeom>
          <a:noFill/>
          <a:scene3d>
            <a:camera prst="perspectiveHeroicExtremeLeftFacing"/>
            <a:lightRig rig="threePt" dir="t"/>
          </a:scene3d>
        </p:spPr>
        <p:txBody>
          <a:bodyPr wrap="square" rtlCol="0">
            <a:spAutoFit/>
          </a:bodyPr>
          <a:lstStyle/>
          <a:p>
            <a:pPr algn="ctr">
              <a:lnSpc>
                <a:spcPct val="150000"/>
              </a:lnSpc>
            </a:pPr>
            <a:r>
              <a:rPr lang="en-US" sz="1600" dirty="0">
                <a:solidFill>
                  <a:schemeClr val="tx2">
                    <a:lumMod val="75000"/>
                  </a:schemeClr>
                </a:solidFill>
                <a:latin typeface="Wide Latin" pitchFamily="18" charset="0"/>
              </a:rPr>
              <a:t>Click </a:t>
            </a:r>
            <a:r>
              <a:rPr lang="en-US" sz="1600" dirty="0">
                <a:solidFill>
                  <a:schemeClr val="tx2">
                    <a:lumMod val="75000"/>
                  </a:schemeClr>
                </a:solidFill>
                <a:latin typeface="Wide Latin" pitchFamily="18" charset="0"/>
                <a:hlinkClick r:id="rId13" action="ppaction://hlinkfile"/>
              </a:rPr>
              <a:t>here </a:t>
            </a:r>
            <a:r>
              <a:rPr lang="en-US" sz="1600" dirty="0">
                <a:solidFill>
                  <a:schemeClr val="tx2">
                    <a:lumMod val="75000"/>
                  </a:schemeClr>
                </a:solidFill>
                <a:latin typeface="Wide Latin" pitchFamily="18" charset="0"/>
              </a:rPr>
              <a:t>to open the STARR  </a:t>
            </a:r>
            <a:r>
              <a:rPr lang="en-US" sz="1600" dirty="0" smtClean="0">
                <a:solidFill>
                  <a:schemeClr val="tx2">
                    <a:lumMod val="75000"/>
                  </a:schemeClr>
                </a:solidFill>
                <a:latin typeface="Wide Latin" pitchFamily="18" charset="0"/>
              </a:rPr>
              <a:t>reflection form </a:t>
            </a:r>
            <a:r>
              <a:rPr lang="en-US" sz="1600" dirty="0">
                <a:solidFill>
                  <a:schemeClr val="tx2">
                    <a:lumMod val="75000"/>
                  </a:schemeClr>
                </a:solidFill>
                <a:latin typeface="Wide Latin" pitchFamily="18" charset="0"/>
              </a:rPr>
              <a:t>and reflect on the result.</a:t>
            </a:r>
            <a:endParaRPr lang="nl-NL" sz="1600" dirty="0">
              <a:solidFill>
                <a:schemeClr val="tx2">
                  <a:lumMod val="75000"/>
                </a:schemeClr>
              </a:solidFill>
              <a:latin typeface="Wide Latin" pitchFamily="18" charset="0"/>
            </a:endParaRPr>
          </a:p>
        </p:txBody>
      </p:sp>
      <p:pic>
        <p:nvPicPr>
          <p:cNvPr id="6" name="Afbeelding 5"/>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993692" y="3429000"/>
            <a:ext cx="3013308" cy="3250467"/>
          </a:xfrm>
          <a:prstGeom prst="rect">
            <a:avLst/>
          </a:prstGeom>
        </p:spPr>
      </p:pic>
      <p:pic>
        <p:nvPicPr>
          <p:cNvPr id="9" name="Afbeelding 8"/>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343451" y="2953251"/>
            <a:ext cx="571940" cy="514022"/>
          </a:xfrm>
          <a:prstGeom prst="rect">
            <a:avLst/>
          </a:prstGeom>
        </p:spPr>
      </p:pic>
      <p:pic>
        <p:nvPicPr>
          <p:cNvPr id="26" name="Afbeelding 2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958438" y="3099644"/>
            <a:ext cx="571940" cy="514022"/>
          </a:xfrm>
          <a:prstGeom prst="rect">
            <a:avLst/>
          </a:prstGeom>
        </p:spPr>
      </p:pic>
      <p:pic>
        <p:nvPicPr>
          <p:cNvPr id="27" name="Afbeelding 26"/>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8553332" y="3304161"/>
            <a:ext cx="571940" cy="514022"/>
          </a:xfrm>
          <a:prstGeom prst="rect">
            <a:avLst/>
          </a:prstGeom>
        </p:spPr>
      </p:pic>
    </p:spTree>
    <p:extLst>
      <p:ext uri="{BB962C8B-B14F-4D97-AF65-F5344CB8AC3E}">
        <p14:creationId xmlns:p14="http://schemas.microsoft.com/office/powerpoint/2010/main" val="24244918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mt="16000"/>
          </a:blip>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NL"/>
          </a:p>
        </p:txBody>
      </p:sp>
      <p:sp>
        <p:nvSpPr>
          <p:cNvPr id="4" name="TextBox 3"/>
          <p:cNvSpPr txBox="1"/>
          <p:nvPr/>
        </p:nvSpPr>
        <p:spPr>
          <a:xfrm>
            <a:off x="0" y="0"/>
            <a:ext cx="9144000" cy="2862322"/>
          </a:xfrm>
          <a:prstGeom prst="rect">
            <a:avLst/>
          </a:prstGeom>
          <a:solidFill>
            <a:schemeClr val="bg2">
              <a:lumMod val="90000"/>
            </a:schemeClr>
          </a:solidFill>
          <a:ln>
            <a:solidFill>
              <a:schemeClr val="accent6"/>
            </a:solidFill>
          </a:ln>
        </p:spPr>
        <p:style>
          <a:lnRef idx="2">
            <a:schemeClr val="accent6">
              <a:shade val="50000"/>
            </a:schemeClr>
          </a:lnRef>
          <a:fillRef idx="1003">
            <a:schemeClr val="lt1"/>
          </a:fillRef>
          <a:effectRef idx="0">
            <a:schemeClr val="accent6"/>
          </a:effectRef>
          <a:fontRef idx="minor">
            <a:schemeClr val="lt1"/>
          </a:fontRef>
        </p:style>
        <p:txBody>
          <a:bodyPr wrap="square" rtlCol="0">
            <a:spAutoFit/>
          </a:bodyPr>
          <a:lstStyle/>
          <a:p>
            <a:endParaRPr lang="nl-NL" dirty="0" smtClean="0"/>
          </a:p>
          <a:p>
            <a:endParaRPr lang="nl-NL" dirty="0"/>
          </a:p>
          <a:p>
            <a:endParaRPr lang="nl-NL" dirty="0" smtClean="0"/>
          </a:p>
          <a:p>
            <a:endParaRPr lang="nl-NL" dirty="0"/>
          </a:p>
          <a:p>
            <a:endParaRPr lang="nl-NL" dirty="0" smtClean="0"/>
          </a:p>
          <a:p>
            <a:endParaRPr lang="nl-NL" dirty="0"/>
          </a:p>
          <a:p>
            <a:endParaRPr lang="nl-NL" dirty="0" smtClean="0"/>
          </a:p>
          <a:p>
            <a:endParaRPr lang="nl-NL" dirty="0"/>
          </a:p>
          <a:p>
            <a:endParaRPr lang="nl-NL" dirty="0" smtClean="0"/>
          </a:p>
          <a:p>
            <a:endParaRPr lang="nl-NL" dirty="0"/>
          </a:p>
        </p:txBody>
      </p:sp>
      <p:sp>
        <p:nvSpPr>
          <p:cNvPr id="5" name="Rectangle 4">
            <a:hlinkClick r:id="rId4" action="ppaction://hlinksldjump"/>
          </p:cNvPr>
          <p:cNvSpPr/>
          <p:nvPr/>
        </p:nvSpPr>
        <p:spPr>
          <a:xfrm>
            <a:off x="0" y="0"/>
            <a:ext cx="9144000" cy="2431435"/>
          </a:xfrm>
          <a:prstGeom prst="rect">
            <a:avLst/>
          </a:prstGeom>
          <a:blipFill>
            <a:blip r:embed="rId5"/>
            <a:stretch>
              <a:fillRect/>
            </a:stretch>
          </a:blipFill>
          <a:ln>
            <a:solidFill>
              <a:schemeClr val="tx1"/>
            </a:solidFill>
          </a:ln>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nl-NL"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SUSTAINABLE </a:t>
            </a:r>
          </a:p>
          <a:p>
            <a:r>
              <a:rPr lang="nl-NL" sz="5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r>
              <a:rPr lang="nl-NL"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ENERGY</a:t>
            </a:r>
          </a:p>
          <a:p>
            <a:pPr algn="r"/>
            <a:r>
              <a:rPr lang="nl-NL"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Web Quest</a:t>
            </a:r>
          </a:p>
        </p:txBody>
      </p:sp>
      <p:sp>
        <p:nvSpPr>
          <p:cNvPr id="7" name="TextBox 6"/>
          <p:cNvSpPr txBox="1"/>
          <p:nvPr/>
        </p:nvSpPr>
        <p:spPr>
          <a:xfrm>
            <a:off x="8244408" y="2452593"/>
            <a:ext cx="1152128" cy="369332"/>
          </a:xfrm>
          <a:prstGeom prst="rect">
            <a:avLst/>
          </a:prstGeom>
          <a:noFill/>
        </p:spPr>
        <p:txBody>
          <a:bodyPr wrap="square" rtlCol="0">
            <a:spAutoFit/>
          </a:bodyPr>
          <a:lstStyle/>
          <a:p>
            <a:endParaRPr lang="nl-NL" dirty="0"/>
          </a:p>
        </p:txBody>
      </p:sp>
      <p:sp>
        <p:nvSpPr>
          <p:cNvPr id="14" name="TextBox 13"/>
          <p:cNvSpPr txBox="1"/>
          <p:nvPr/>
        </p:nvSpPr>
        <p:spPr>
          <a:xfrm>
            <a:off x="611560" y="2924943"/>
            <a:ext cx="7992888" cy="615553"/>
          </a:xfrm>
          <a:prstGeom prst="rect">
            <a:avLst/>
          </a:prstGeom>
          <a:noFill/>
        </p:spPr>
        <p:txBody>
          <a:bodyPr wrap="square" rtlCol="0">
            <a:spAutoFit/>
          </a:bodyPr>
          <a:lstStyle/>
          <a:p>
            <a:pPr algn="ctr"/>
            <a:r>
              <a:rPr lang="nl-NL" sz="1600" dirty="0">
                <a:latin typeface="Wide Latin" pitchFamily="18" charset="0"/>
              </a:rPr>
              <a:t>CONCLUSION</a:t>
            </a:r>
          </a:p>
          <a:p>
            <a:pPr algn="ctr"/>
            <a:endParaRPr lang="nl-NL" dirty="0" smtClean="0"/>
          </a:p>
        </p:txBody>
      </p:sp>
      <p:grpSp>
        <p:nvGrpSpPr>
          <p:cNvPr id="15" name="Group 14"/>
          <p:cNvGrpSpPr/>
          <p:nvPr/>
        </p:nvGrpSpPr>
        <p:grpSpPr>
          <a:xfrm>
            <a:off x="467544" y="2491058"/>
            <a:ext cx="8280920" cy="265792"/>
            <a:chOff x="611560" y="2491058"/>
            <a:chExt cx="7992888" cy="265792"/>
          </a:xfrm>
        </p:grpSpPr>
        <p:sp>
          <p:nvSpPr>
            <p:cNvPr id="16" name="TextBox 15">
              <a:hlinkClick r:id="rId6" action="ppaction://hlinksldjump"/>
            </p:cNvPr>
            <p:cNvSpPr txBox="1"/>
            <p:nvPr/>
          </p:nvSpPr>
          <p:spPr>
            <a:xfrm>
              <a:off x="611560"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INTRODUCTION</a:t>
              </a:r>
              <a:endParaRPr lang="nl-NL" sz="1100" b="1" dirty="0"/>
            </a:p>
          </p:txBody>
        </p:sp>
        <p:sp>
          <p:nvSpPr>
            <p:cNvPr id="17" name="TextBox 16">
              <a:hlinkClick r:id="rId7" action="ppaction://hlinksldjump"/>
            </p:cNvPr>
            <p:cNvSpPr txBox="1"/>
            <p:nvPr/>
          </p:nvSpPr>
          <p:spPr>
            <a:xfrm>
              <a:off x="1763688"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TASK</a:t>
              </a:r>
              <a:endParaRPr lang="nl-NL" sz="1100" b="1" dirty="0"/>
            </a:p>
          </p:txBody>
        </p:sp>
        <p:sp>
          <p:nvSpPr>
            <p:cNvPr id="18" name="TextBox 17">
              <a:hlinkClick r:id="rId8" action="ppaction://hlinksldjump"/>
            </p:cNvPr>
            <p:cNvSpPr txBox="1"/>
            <p:nvPr/>
          </p:nvSpPr>
          <p:spPr>
            <a:xfrm>
              <a:off x="2915816"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PROCESS</a:t>
              </a:r>
              <a:endParaRPr lang="nl-NL" sz="1100" b="1" dirty="0"/>
            </a:p>
          </p:txBody>
        </p:sp>
        <p:sp>
          <p:nvSpPr>
            <p:cNvPr id="19" name="TextBox 18">
              <a:hlinkClick r:id="rId9" action="ppaction://hlinksldjump"/>
            </p:cNvPr>
            <p:cNvSpPr txBox="1"/>
            <p:nvPr/>
          </p:nvSpPr>
          <p:spPr>
            <a:xfrm>
              <a:off x="4067944" y="2495240"/>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SOURCES</a:t>
              </a:r>
              <a:endParaRPr lang="nl-NL" sz="1100" b="1" dirty="0"/>
            </a:p>
          </p:txBody>
        </p:sp>
        <p:sp>
          <p:nvSpPr>
            <p:cNvPr id="20" name="TextBox 19">
              <a:hlinkClick r:id="rId10" action="ppaction://hlinksldjump"/>
            </p:cNvPr>
            <p:cNvSpPr txBox="1"/>
            <p:nvPr/>
          </p:nvSpPr>
          <p:spPr>
            <a:xfrm>
              <a:off x="5220072" y="2495240"/>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EVALUATION</a:t>
              </a:r>
              <a:endParaRPr lang="nl-NL" sz="1100" b="1" dirty="0"/>
            </a:p>
          </p:txBody>
        </p:sp>
        <p:sp>
          <p:nvSpPr>
            <p:cNvPr id="21" name="TextBox 20">
              <a:hlinkClick r:id="rId11" action="ppaction://hlinksldjump"/>
            </p:cNvPr>
            <p:cNvSpPr txBox="1"/>
            <p:nvPr/>
          </p:nvSpPr>
          <p:spPr>
            <a:xfrm>
              <a:off x="6372200" y="2495240"/>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CONCLUSION</a:t>
              </a:r>
              <a:endParaRPr lang="nl-NL" sz="1100" b="1" dirty="0"/>
            </a:p>
          </p:txBody>
        </p:sp>
        <p:sp>
          <p:nvSpPr>
            <p:cNvPr id="22" name="TextBox 21">
              <a:hlinkClick r:id="rId12" action="ppaction://hlinksldjump"/>
            </p:cNvPr>
            <p:cNvSpPr txBox="1"/>
            <p:nvPr/>
          </p:nvSpPr>
          <p:spPr>
            <a:xfrm>
              <a:off x="7524328"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TEACHER PAGE</a:t>
              </a:r>
              <a:endParaRPr lang="nl-NL" sz="1100" b="1" dirty="0"/>
            </a:p>
          </p:txBody>
        </p:sp>
      </p:grpSp>
      <p:sp>
        <p:nvSpPr>
          <p:cNvPr id="8" name="Rectangle 7"/>
          <p:cNvSpPr/>
          <p:nvPr/>
        </p:nvSpPr>
        <p:spPr>
          <a:xfrm>
            <a:off x="122536" y="3232718"/>
            <a:ext cx="8121872" cy="646331"/>
          </a:xfrm>
          <a:prstGeom prst="rect">
            <a:avLst/>
          </a:prstGeom>
          <a:noFill/>
        </p:spPr>
        <p:txBody>
          <a:bodyPr wrap="square" lIns="91440" tIns="45720" rIns="91440" bIns="45720">
            <a:spAutoFit/>
          </a:bodyPr>
          <a:lstStyle/>
          <a:p>
            <a:r>
              <a:rPr lang="en-GB" dirty="0">
                <a:solidFill>
                  <a:schemeClr val="accent2">
                    <a:lumMod val="75000"/>
                  </a:schemeClr>
                </a:solidFill>
                <a:latin typeface="Bell MT" pitchFamily="18" charset="0"/>
                <a:cs typeface="Aharoni" pitchFamily="2" charset="-79"/>
              </a:rPr>
              <a:t>Congratulations!</a:t>
            </a:r>
          </a:p>
          <a:p>
            <a:r>
              <a:rPr lang="nl-NL" dirty="0" err="1">
                <a:solidFill>
                  <a:schemeClr val="accent2">
                    <a:lumMod val="75000"/>
                  </a:schemeClr>
                </a:solidFill>
                <a:latin typeface="Bell MT" pitchFamily="18" charset="0"/>
                <a:cs typeface="Aharoni" pitchFamily="2" charset="-79"/>
              </a:rPr>
              <a:t>You</a:t>
            </a:r>
            <a:r>
              <a:rPr lang="en-GB" dirty="0">
                <a:solidFill>
                  <a:schemeClr val="accent2">
                    <a:lumMod val="75000"/>
                  </a:schemeClr>
                </a:solidFill>
                <a:latin typeface="Bell MT" pitchFamily="18" charset="0"/>
                <a:cs typeface="Aharoni" pitchFamily="2" charset="-79"/>
              </a:rPr>
              <a:t> </a:t>
            </a:r>
            <a:r>
              <a:rPr lang="en-GB" dirty="0" smtClean="0">
                <a:solidFill>
                  <a:schemeClr val="accent2">
                    <a:lumMod val="75000"/>
                  </a:schemeClr>
                </a:solidFill>
                <a:latin typeface="Bell MT" pitchFamily="18" charset="0"/>
                <a:cs typeface="Aharoni" pitchFamily="2" charset="-79"/>
              </a:rPr>
              <a:t>have </a:t>
            </a:r>
            <a:r>
              <a:rPr lang="en-GB" dirty="0">
                <a:solidFill>
                  <a:schemeClr val="accent2">
                    <a:lumMod val="75000"/>
                  </a:schemeClr>
                </a:solidFill>
                <a:latin typeface="Bell MT" pitchFamily="18" charset="0"/>
                <a:cs typeface="Aharoni" pitchFamily="2" charset="-79"/>
              </a:rPr>
              <a:t>successfully completed the Web Quest</a:t>
            </a:r>
            <a:endParaRPr lang="en-GB"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chemeClr val="accent2">
                  <a:lumMod val="75000"/>
                </a:schemeClr>
              </a:solidFill>
              <a:effectLst>
                <a:outerShdw blurRad="41275" dist="12700" dir="12000000" algn="tl" rotWithShape="0">
                  <a:srgbClr val="000000">
                    <a:alpha val="40000"/>
                  </a:srgbClr>
                </a:outerShdw>
              </a:effectLst>
              <a:latin typeface="Bell MT" pitchFamily="18" charset="0"/>
              <a:cs typeface="Aharoni" pitchFamily="2" charset="-79"/>
            </a:endParaRPr>
          </a:p>
        </p:txBody>
      </p:sp>
      <p:pic>
        <p:nvPicPr>
          <p:cNvPr id="1029" name="Picture 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40921" y="2723944"/>
            <a:ext cx="8229600" cy="452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212645" y="4794307"/>
            <a:ext cx="1202914" cy="1807658"/>
          </a:xfrm>
          <a:prstGeom prst="rect">
            <a:avLst/>
          </a:prstGeom>
        </p:spPr>
      </p:pic>
      <p:pic>
        <p:nvPicPr>
          <p:cNvPr id="10" name="Picture 9"/>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7242502" y="3232720"/>
            <a:ext cx="1505962" cy="1347106"/>
          </a:xfrm>
          <a:prstGeom prst="rect">
            <a:avLst/>
          </a:prstGeom>
        </p:spPr>
      </p:pic>
      <p:pic>
        <p:nvPicPr>
          <p:cNvPr id="11" name="Picture 10"/>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536982" y="5106461"/>
            <a:ext cx="1292979" cy="805835"/>
          </a:xfrm>
          <a:prstGeom prst="rect">
            <a:avLst/>
          </a:prstGeom>
        </p:spPr>
      </p:pic>
      <p:pic>
        <p:nvPicPr>
          <p:cNvPr id="12" name="Picture 11"/>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403648" y="3968690"/>
            <a:ext cx="1040277" cy="825617"/>
          </a:xfrm>
          <a:prstGeom prst="rect">
            <a:avLst/>
          </a:prstGeom>
        </p:spPr>
      </p:pic>
      <p:pic>
        <p:nvPicPr>
          <p:cNvPr id="13" name="Picture 12"/>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175475" y="4711387"/>
            <a:ext cx="918679" cy="803844"/>
          </a:xfrm>
          <a:prstGeom prst="rect">
            <a:avLst/>
          </a:prstGeom>
        </p:spPr>
      </p:pic>
    </p:spTree>
    <p:extLst>
      <p:ext uri="{BB962C8B-B14F-4D97-AF65-F5344CB8AC3E}">
        <p14:creationId xmlns:p14="http://schemas.microsoft.com/office/powerpoint/2010/main" val="71171480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2000"/>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NL"/>
          </a:p>
        </p:txBody>
      </p:sp>
      <p:sp>
        <p:nvSpPr>
          <p:cNvPr id="4" name="TextBox 3"/>
          <p:cNvSpPr txBox="1"/>
          <p:nvPr/>
        </p:nvSpPr>
        <p:spPr>
          <a:xfrm>
            <a:off x="0" y="0"/>
            <a:ext cx="9144000" cy="2862322"/>
          </a:xfrm>
          <a:prstGeom prst="rect">
            <a:avLst/>
          </a:prstGeom>
          <a:solidFill>
            <a:schemeClr val="bg2">
              <a:lumMod val="90000"/>
            </a:schemeClr>
          </a:solidFill>
          <a:ln>
            <a:solidFill>
              <a:schemeClr val="accent6"/>
            </a:solidFill>
          </a:ln>
        </p:spPr>
        <p:style>
          <a:lnRef idx="2">
            <a:schemeClr val="accent6">
              <a:shade val="50000"/>
            </a:schemeClr>
          </a:lnRef>
          <a:fillRef idx="1003">
            <a:schemeClr val="lt1"/>
          </a:fillRef>
          <a:effectRef idx="0">
            <a:schemeClr val="accent6"/>
          </a:effectRef>
          <a:fontRef idx="minor">
            <a:schemeClr val="lt1"/>
          </a:fontRef>
        </p:style>
        <p:txBody>
          <a:bodyPr wrap="square" rtlCol="0">
            <a:spAutoFit/>
          </a:bodyPr>
          <a:lstStyle/>
          <a:p>
            <a:endParaRPr lang="nl-NL" dirty="0" smtClean="0"/>
          </a:p>
          <a:p>
            <a:endParaRPr lang="nl-NL" dirty="0"/>
          </a:p>
          <a:p>
            <a:endParaRPr lang="nl-NL" dirty="0" smtClean="0"/>
          </a:p>
          <a:p>
            <a:endParaRPr lang="nl-NL" dirty="0"/>
          </a:p>
          <a:p>
            <a:endParaRPr lang="nl-NL" dirty="0" smtClean="0"/>
          </a:p>
          <a:p>
            <a:endParaRPr lang="nl-NL" dirty="0"/>
          </a:p>
          <a:p>
            <a:endParaRPr lang="nl-NL" dirty="0" smtClean="0"/>
          </a:p>
          <a:p>
            <a:endParaRPr lang="nl-NL" dirty="0"/>
          </a:p>
          <a:p>
            <a:endParaRPr lang="nl-NL" dirty="0" smtClean="0"/>
          </a:p>
          <a:p>
            <a:endParaRPr lang="nl-NL" dirty="0"/>
          </a:p>
        </p:txBody>
      </p:sp>
      <p:sp>
        <p:nvSpPr>
          <p:cNvPr id="5" name="Rectangle 4">
            <a:hlinkClick r:id="rId3" action="ppaction://hlinksldjump"/>
          </p:cNvPr>
          <p:cNvSpPr/>
          <p:nvPr/>
        </p:nvSpPr>
        <p:spPr>
          <a:xfrm>
            <a:off x="0" y="0"/>
            <a:ext cx="9144000" cy="2431435"/>
          </a:xfrm>
          <a:prstGeom prst="rect">
            <a:avLst/>
          </a:prstGeom>
          <a:blipFill>
            <a:blip r:embed="rId4"/>
            <a:stretch>
              <a:fillRect/>
            </a:stretch>
          </a:blipFill>
          <a:ln>
            <a:solidFill>
              <a:schemeClr val="tx1"/>
            </a:solidFill>
          </a:ln>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nl-NL"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SUSTAINABLE </a:t>
            </a:r>
          </a:p>
          <a:p>
            <a:r>
              <a:rPr lang="nl-NL" sz="5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r>
              <a:rPr lang="nl-NL"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ENERGY</a:t>
            </a:r>
          </a:p>
          <a:p>
            <a:pPr algn="r"/>
            <a:r>
              <a:rPr lang="nl-NL"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Web Quest</a:t>
            </a:r>
          </a:p>
        </p:txBody>
      </p:sp>
      <p:sp>
        <p:nvSpPr>
          <p:cNvPr id="7" name="TextBox 6"/>
          <p:cNvSpPr txBox="1"/>
          <p:nvPr/>
        </p:nvSpPr>
        <p:spPr>
          <a:xfrm>
            <a:off x="8244408" y="2452593"/>
            <a:ext cx="1152128" cy="369332"/>
          </a:xfrm>
          <a:prstGeom prst="rect">
            <a:avLst/>
          </a:prstGeom>
          <a:noFill/>
        </p:spPr>
        <p:txBody>
          <a:bodyPr wrap="square" rtlCol="0">
            <a:spAutoFit/>
          </a:bodyPr>
          <a:lstStyle/>
          <a:p>
            <a:endParaRPr lang="nl-NL" dirty="0"/>
          </a:p>
        </p:txBody>
      </p:sp>
      <p:sp>
        <p:nvSpPr>
          <p:cNvPr id="14" name="TextBox 13"/>
          <p:cNvSpPr txBox="1"/>
          <p:nvPr/>
        </p:nvSpPr>
        <p:spPr>
          <a:xfrm>
            <a:off x="611560" y="2924944"/>
            <a:ext cx="7992888" cy="3877985"/>
          </a:xfrm>
          <a:prstGeom prst="rect">
            <a:avLst/>
          </a:prstGeom>
          <a:noFill/>
        </p:spPr>
        <p:txBody>
          <a:bodyPr wrap="square" rtlCol="0">
            <a:spAutoFit/>
          </a:bodyPr>
          <a:lstStyle/>
          <a:p>
            <a:pPr algn="ctr"/>
            <a:r>
              <a:rPr lang="nl-NL" sz="1600" dirty="0">
                <a:latin typeface="Wide Latin" pitchFamily="18" charset="0"/>
              </a:rPr>
              <a:t>TEACHER</a:t>
            </a:r>
            <a:r>
              <a:rPr lang="nl-NL" dirty="0" smtClean="0"/>
              <a:t> </a:t>
            </a:r>
            <a:r>
              <a:rPr lang="nl-NL" sz="1600" dirty="0">
                <a:latin typeface="Wide Latin" pitchFamily="18" charset="0"/>
              </a:rPr>
              <a:t>PAGE</a:t>
            </a:r>
          </a:p>
          <a:p>
            <a:pPr>
              <a:defRPr/>
            </a:pPr>
            <a:r>
              <a:rPr lang="en-US" sz="1000" b="1" dirty="0">
                <a:solidFill>
                  <a:srgbClr val="000066"/>
                </a:solidFill>
                <a:latin typeface="Adobe Garamond Pro Bold" pitchFamily="18" charset="0"/>
                <a:cs typeface="Aharoni" pitchFamily="2" charset="-79"/>
              </a:rPr>
              <a:t>Learners</a:t>
            </a:r>
            <a:r>
              <a:rPr lang="en-US" sz="1000" dirty="0">
                <a:solidFill>
                  <a:srgbClr val="000066"/>
                </a:solidFill>
                <a:latin typeface="Adobe Garamond Pro Bold" pitchFamily="18" charset="0"/>
                <a:cs typeface="Aharoni" pitchFamily="2" charset="-79"/>
              </a:rPr>
              <a:t>: MBO second year students</a:t>
            </a:r>
          </a:p>
          <a:p>
            <a:pPr>
              <a:defRPr/>
            </a:pPr>
            <a:r>
              <a:rPr lang="en-US" sz="1000" dirty="0">
                <a:solidFill>
                  <a:srgbClr val="000066"/>
                </a:solidFill>
                <a:latin typeface="Adobe Garamond Pro Bold" pitchFamily="18" charset="0"/>
                <a:cs typeface="Aharoni" pitchFamily="2" charset="-79"/>
              </a:rPr>
              <a:t> </a:t>
            </a:r>
          </a:p>
          <a:p>
            <a:pPr>
              <a:defRPr/>
            </a:pPr>
            <a:r>
              <a:rPr lang="en-US" sz="1000" b="1" dirty="0">
                <a:solidFill>
                  <a:srgbClr val="000066"/>
                </a:solidFill>
                <a:latin typeface="Adobe Garamond Pro Bold" pitchFamily="18" charset="0"/>
                <a:cs typeface="Aharoni" pitchFamily="2" charset="-79"/>
              </a:rPr>
              <a:t>Goal</a:t>
            </a:r>
            <a:r>
              <a:rPr lang="en-US" sz="1000" dirty="0">
                <a:solidFill>
                  <a:srgbClr val="000066"/>
                </a:solidFill>
                <a:latin typeface="Adobe Garamond Pro Bold" pitchFamily="18" charset="0"/>
                <a:cs typeface="Aharoni" pitchFamily="2" charset="-79"/>
              </a:rPr>
              <a:t>: By means of a Web Quest we offer the students to work out their projects – to design and construct a miniature windmill. This together with a PowerPoint presentation is the end product of the Web Quest. Lasting two periods, students will learn much about sustainable energy and wind power turbines. They will be able to give a presentation on a very difficult topic, in English. They will also get support in English during their English classes.</a:t>
            </a:r>
          </a:p>
          <a:p>
            <a:pPr>
              <a:defRPr/>
            </a:pPr>
            <a:endParaRPr lang="en-US" sz="1000" dirty="0">
              <a:solidFill>
                <a:srgbClr val="000066"/>
              </a:solidFill>
              <a:latin typeface="Adobe Garamond Pro Bold" pitchFamily="18" charset="0"/>
              <a:cs typeface="Aharoni" pitchFamily="2" charset="-79"/>
            </a:endParaRPr>
          </a:p>
          <a:p>
            <a:pPr>
              <a:defRPr/>
            </a:pPr>
            <a:r>
              <a:rPr lang="en-US" sz="1000" b="1" dirty="0" smtClean="0">
                <a:solidFill>
                  <a:srgbClr val="000066"/>
                </a:solidFill>
                <a:latin typeface="Adobe Garamond Pro Bold" pitchFamily="18" charset="0"/>
                <a:cs typeface="Aharoni" pitchFamily="2" charset="-79"/>
              </a:rPr>
              <a:t>Teacher: </a:t>
            </a:r>
            <a:r>
              <a:rPr lang="en-US" sz="1000" dirty="0" smtClean="0">
                <a:solidFill>
                  <a:srgbClr val="000066"/>
                </a:solidFill>
                <a:latin typeface="Adobe Garamond Pro Bold" pitchFamily="18" charset="0"/>
                <a:cs typeface="Aharoni" pitchFamily="2" charset="-79"/>
              </a:rPr>
              <a:t>This </a:t>
            </a:r>
            <a:r>
              <a:rPr lang="en-US" sz="1000" dirty="0">
                <a:solidFill>
                  <a:srgbClr val="000066"/>
                </a:solidFill>
                <a:latin typeface="Adobe Garamond Pro Bold" pitchFamily="18" charset="0"/>
                <a:cs typeface="Aharoni" pitchFamily="2" charset="-79"/>
              </a:rPr>
              <a:t>Web Quest will not succeed if you are not involved. </a:t>
            </a:r>
            <a:r>
              <a:rPr lang="en-GB" sz="1000" dirty="0">
                <a:solidFill>
                  <a:srgbClr val="000066"/>
                </a:solidFill>
                <a:latin typeface="Adobe Garamond Pro Bold" pitchFamily="18" charset="0"/>
                <a:cs typeface="Aharoni" pitchFamily="2" charset="-79"/>
              </a:rPr>
              <a:t>Your primary task will be stimulating students to work on their project</a:t>
            </a:r>
            <a:r>
              <a:rPr lang="en-US" sz="1000" dirty="0">
                <a:solidFill>
                  <a:srgbClr val="000066"/>
                </a:solidFill>
                <a:latin typeface="Adobe Garamond Pro Bold" pitchFamily="18" charset="0"/>
                <a:cs typeface="Aharoni" pitchFamily="2" charset="-79"/>
              </a:rPr>
              <a:t>. </a:t>
            </a:r>
          </a:p>
          <a:p>
            <a:pPr>
              <a:defRPr/>
            </a:pPr>
            <a:r>
              <a:rPr lang="en-US" sz="1000" dirty="0">
                <a:solidFill>
                  <a:srgbClr val="000066"/>
                </a:solidFill>
                <a:latin typeface="Adobe Garamond Pro Bold" pitchFamily="18" charset="0"/>
                <a:cs typeface="Aharoni" pitchFamily="2" charset="-79"/>
              </a:rPr>
              <a:t>Check each group’s progress, especially in the starting phase of the project, as dividing roles can lead to problems. Encourage each group by giving compliments on their achievements, and have group members compliment each other as well. Remember: the process is as important as the product, especially give enough attention to the process of writing of the project plans. </a:t>
            </a:r>
          </a:p>
          <a:p>
            <a:pPr>
              <a:defRPr/>
            </a:pPr>
            <a:r>
              <a:rPr lang="en-US" sz="1000" dirty="0">
                <a:solidFill>
                  <a:srgbClr val="000066"/>
                </a:solidFill>
                <a:latin typeface="Adobe Garamond Pro Bold" pitchFamily="18" charset="0"/>
                <a:cs typeface="Aharoni" pitchFamily="2" charset="-79"/>
              </a:rPr>
              <a:t>Take a good look at </a:t>
            </a:r>
            <a:r>
              <a:rPr lang="en-US" sz="1000" dirty="0">
                <a:solidFill>
                  <a:srgbClr val="000066"/>
                </a:solidFill>
                <a:latin typeface="Adobe Garamond Pro Bold" pitchFamily="18" charset="0"/>
                <a:cs typeface="Aharoni" pitchFamily="2" charset="-79"/>
                <a:hlinkClick r:id="rId5" action="ppaction://hlinksldjump"/>
              </a:rPr>
              <a:t>Sources</a:t>
            </a:r>
            <a:r>
              <a:rPr lang="en-US" sz="1000" dirty="0">
                <a:solidFill>
                  <a:srgbClr val="000066"/>
                </a:solidFill>
                <a:latin typeface="Adobe Garamond Pro Bold" pitchFamily="18" charset="0"/>
                <a:cs typeface="Aharoni" pitchFamily="2" charset="-79"/>
              </a:rPr>
              <a:t>. Besides the needed materials, additional sites and materials are listed to help pupils in vocabulary and presenting. Point these out from time to time.</a:t>
            </a:r>
          </a:p>
          <a:p>
            <a:pPr>
              <a:defRPr/>
            </a:pPr>
            <a:endParaRPr lang="en-US" sz="1000" dirty="0">
              <a:solidFill>
                <a:srgbClr val="000066"/>
              </a:solidFill>
              <a:latin typeface="Adobe Garamond Pro Bold" pitchFamily="18" charset="0"/>
              <a:cs typeface="Aharoni" pitchFamily="2" charset="-79"/>
            </a:endParaRPr>
          </a:p>
          <a:p>
            <a:pPr>
              <a:defRPr/>
            </a:pPr>
            <a:r>
              <a:rPr lang="en-US" sz="1000" b="1" dirty="0" smtClean="0">
                <a:solidFill>
                  <a:srgbClr val="000066"/>
                </a:solidFill>
                <a:latin typeface="Adobe Garamond Pro Bold" pitchFamily="18" charset="0"/>
                <a:cs typeface="Aharoni" pitchFamily="2" charset="-79"/>
              </a:rPr>
              <a:t>Requirements:</a:t>
            </a:r>
            <a:r>
              <a:rPr lang="en-US" sz="1000" b="1" dirty="0">
                <a:solidFill>
                  <a:srgbClr val="000066"/>
                </a:solidFill>
                <a:latin typeface="Adobe Garamond Pro Bold" pitchFamily="18" charset="0"/>
                <a:cs typeface="Aharoni" pitchFamily="2" charset="-79"/>
              </a:rPr>
              <a:t> </a:t>
            </a:r>
            <a:r>
              <a:rPr lang="en-US" sz="1000" dirty="0" smtClean="0">
                <a:solidFill>
                  <a:srgbClr val="000066"/>
                </a:solidFill>
                <a:latin typeface="Adobe Garamond Pro Bold" pitchFamily="18" charset="0"/>
                <a:cs typeface="Aharoni" pitchFamily="2" charset="-79"/>
              </a:rPr>
              <a:t>In </a:t>
            </a:r>
            <a:r>
              <a:rPr lang="en-US" sz="1000" dirty="0">
                <a:solidFill>
                  <a:srgbClr val="000066"/>
                </a:solidFill>
                <a:latin typeface="Adobe Garamond Pro Bold" pitchFamily="18" charset="0"/>
                <a:cs typeface="Aharoni" pitchFamily="2" charset="-79"/>
              </a:rPr>
              <a:t>order to make a Web Quest, students need access to internet and pc’s. Each group should at least have one computer. The sites used will most likely pass any content filter used by your school. If not, help by finding alternative sites.</a:t>
            </a:r>
          </a:p>
          <a:p>
            <a:pPr indent="-228600">
              <a:buFontTx/>
              <a:buAutoNum type="arabicPeriod"/>
              <a:defRPr/>
            </a:pPr>
            <a:r>
              <a:rPr lang="en-US" sz="1000" dirty="0">
                <a:solidFill>
                  <a:srgbClr val="000066"/>
                </a:solidFill>
                <a:latin typeface="Adobe Garamond Pro Bold" pitchFamily="18" charset="0"/>
                <a:cs typeface="Aharoni" pitchFamily="2" charset="-79"/>
              </a:rPr>
              <a:t>Download this presentation </a:t>
            </a:r>
          </a:p>
          <a:p>
            <a:pPr indent="-228600">
              <a:buFontTx/>
              <a:buAutoNum type="arabicPeriod"/>
              <a:defRPr/>
            </a:pPr>
            <a:r>
              <a:rPr lang="en-US" sz="1000" dirty="0">
                <a:solidFill>
                  <a:srgbClr val="000066"/>
                </a:solidFill>
                <a:latin typeface="Adobe Garamond Pro Bold" pitchFamily="18" charset="0"/>
                <a:cs typeface="Aharoni" pitchFamily="2" charset="-79"/>
              </a:rPr>
              <a:t>Open a local copy of the presentation (Microsoft Office PowerPoint required)</a:t>
            </a:r>
          </a:p>
          <a:p>
            <a:pPr indent="-228600">
              <a:buFontTx/>
              <a:buAutoNum type="arabicPeriod"/>
              <a:defRPr/>
            </a:pPr>
            <a:r>
              <a:rPr lang="en-US" sz="1000" dirty="0">
                <a:solidFill>
                  <a:srgbClr val="000066"/>
                </a:solidFill>
                <a:latin typeface="Adobe Garamond Pro Bold" pitchFamily="18" charset="0"/>
                <a:cs typeface="Aharoni" pitchFamily="2" charset="-79"/>
              </a:rPr>
              <a:t>Start the Web Quest..</a:t>
            </a:r>
          </a:p>
          <a:p>
            <a:pPr indent="-228600">
              <a:defRPr/>
            </a:pPr>
            <a:endParaRPr lang="en-US" sz="1000" dirty="0">
              <a:solidFill>
                <a:srgbClr val="000066"/>
              </a:solidFill>
              <a:latin typeface="Adobe Garamond Pro Bold" pitchFamily="18" charset="0"/>
              <a:cs typeface="Aharoni" pitchFamily="2" charset="-79"/>
            </a:endParaRPr>
          </a:p>
          <a:p>
            <a:pPr>
              <a:defRPr/>
            </a:pPr>
            <a:r>
              <a:rPr lang="en-US" sz="1000" b="1" dirty="0">
                <a:solidFill>
                  <a:srgbClr val="000066"/>
                </a:solidFill>
                <a:latin typeface="Adobe Garamond Pro Bold" pitchFamily="18" charset="0"/>
                <a:cs typeface="Aharoni" pitchFamily="2" charset="-79"/>
              </a:rPr>
              <a:t>End </a:t>
            </a:r>
            <a:r>
              <a:rPr lang="en-US" sz="1000" b="1" dirty="0" smtClean="0">
                <a:solidFill>
                  <a:srgbClr val="000066"/>
                </a:solidFill>
                <a:latin typeface="Adobe Garamond Pro Bold" pitchFamily="18" charset="0"/>
                <a:cs typeface="Aharoni" pitchFamily="2" charset="-79"/>
              </a:rPr>
              <a:t>result: </a:t>
            </a:r>
            <a:r>
              <a:rPr lang="en-GB" sz="1000" dirty="0" smtClean="0">
                <a:solidFill>
                  <a:srgbClr val="000066"/>
                </a:solidFill>
                <a:latin typeface="Adobe Garamond Pro Bold" pitchFamily="18" charset="0"/>
                <a:cs typeface="Aharoni" pitchFamily="2" charset="-79"/>
              </a:rPr>
              <a:t>The end result is a miniature windmill that works, a project plan and a presentation. The Project plan shows the process as well as the progress. The presentation will be assessed by a jury</a:t>
            </a:r>
            <a:r>
              <a:rPr lang="nl-NL" sz="1000" dirty="0" smtClean="0">
                <a:solidFill>
                  <a:srgbClr val="000066"/>
                </a:solidFill>
                <a:latin typeface="Adobe Garamond Pro Bold" pitchFamily="18" charset="0"/>
                <a:cs typeface="Aharoni" pitchFamily="2" charset="-79"/>
              </a:rPr>
              <a:t>.</a:t>
            </a:r>
            <a:endParaRPr lang="nl-NL" sz="1000" dirty="0">
              <a:solidFill>
                <a:srgbClr val="000066"/>
              </a:solidFill>
              <a:latin typeface="Adobe Garamond Pro Bold" pitchFamily="18" charset="0"/>
              <a:cs typeface="Aharoni" pitchFamily="2" charset="-79"/>
            </a:endParaRPr>
          </a:p>
          <a:p>
            <a:pPr algn="ctr"/>
            <a:endParaRPr lang="nl-NL" dirty="0"/>
          </a:p>
        </p:txBody>
      </p:sp>
      <p:grpSp>
        <p:nvGrpSpPr>
          <p:cNvPr id="16" name="Group 15"/>
          <p:cNvGrpSpPr/>
          <p:nvPr/>
        </p:nvGrpSpPr>
        <p:grpSpPr>
          <a:xfrm>
            <a:off x="467544" y="2491058"/>
            <a:ext cx="8280920" cy="265792"/>
            <a:chOff x="611560" y="2491058"/>
            <a:chExt cx="7992888" cy="265792"/>
          </a:xfrm>
        </p:grpSpPr>
        <p:sp>
          <p:nvSpPr>
            <p:cNvPr id="17" name="TextBox 16">
              <a:hlinkClick r:id="rId6" action="ppaction://hlinksldjump"/>
            </p:cNvPr>
            <p:cNvSpPr txBox="1"/>
            <p:nvPr/>
          </p:nvSpPr>
          <p:spPr>
            <a:xfrm>
              <a:off x="611560"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INTRODUCTION</a:t>
              </a:r>
              <a:endParaRPr lang="nl-NL" sz="1100" b="1" dirty="0"/>
            </a:p>
          </p:txBody>
        </p:sp>
        <p:sp>
          <p:nvSpPr>
            <p:cNvPr id="18" name="TextBox 17">
              <a:hlinkClick r:id="rId7" action="ppaction://hlinksldjump"/>
            </p:cNvPr>
            <p:cNvSpPr txBox="1"/>
            <p:nvPr/>
          </p:nvSpPr>
          <p:spPr>
            <a:xfrm>
              <a:off x="1763688"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TASK</a:t>
              </a:r>
              <a:endParaRPr lang="nl-NL" sz="1100" b="1" dirty="0"/>
            </a:p>
          </p:txBody>
        </p:sp>
        <p:sp>
          <p:nvSpPr>
            <p:cNvPr id="19" name="TextBox 18">
              <a:hlinkClick r:id="rId8" action="ppaction://hlinksldjump"/>
            </p:cNvPr>
            <p:cNvSpPr txBox="1"/>
            <p:nvPr/>
          </p:nvSpPr>
          <p:spPr>
            <a:xfrm>
              <a:off x="2915816"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PROCESS</a:t>
              </a:r>
              <a:endParaRPr lang="nl-NL" sz="1100" b="1" dirty="0"/>
            </a:p>
          </p:txBody>
        </p:sp>
        <p:sp>
          <p:nvSpPr>
            <p:cNvPr id="20" name="TextBox 19">
              <a:hlinkClick r:id="rId5" action="ppaction://hlinksldjump"/>
            </p:cNvPr>
            <p:cNvSpPr txBox="1"/>
            <p:nvPr/>
          </p:nvSpPr>
          <p:spPr>
            <a:xfrm>
              <a:off x="4067944" y="2495240"/>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SOURCES</a:t>
              </a:r>
              <a:endParaRPr lang="nl-NL" sz="1100" b="1" dirty="0"/>
            </a:p>
          </p:txBody>
        </p:sp>
        <p:sp>
          <p:nvSpPr>
            <p:cNvPr id="21" name="TextBox 20">
              <a:hlinkClick r:id="rId9" action="ppaction://hlinksldjump"/>
            </p:cNvPr>
            <p:cNvSpPr txBox="1"/>
            <p:nvPr/>
          </p:nvSpPr>
          <p:spPr>
            <a:xfrm>
              <a:off x="5220072" y="2495240"/>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EVALUATION</a:t>
              </a:r>
              <a:endParaRPr lang="nl-NL" sz="1100" b="1" dirty="0"/>
            </a:p>
          </p:txBody>
        </p:sp>
        <p:sp>
          <p:nvSpPr>
            <p:cNvPr id="22" name="TextBox 21">
              <a:hlinkClick r:id="rId10" action="ppaction://hlinksldjump"/>
            </p:cNvPr>
            <p:cNvSpPr txBox="1"/>
            <p:nvPr/>
          </p:nvSpPr>
          <p:spPr>
            <a:xfrm>
              <a:off x="6372200" y="2495240"/>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CONCLUSION</a:t>
              </a:r>
              <a:endParaRPr lang="nl-NL" sz="1100" b="1" dirty="0"/>
            </a:p>
          </p:txBody>
        </p:sp>
        <p:sp>
          <p:nvSpPr>
            <p:cNvPr id="23" name="TextBox 22">
              <a:hlinkClick r:id="rId11" action="ppaction://hlinksldjump"/>
            </p:cNvPr>
            <p:cNvSpPr txBox="1"/>
            <p:nvPr/>
          </p:nvSpPr>
          <p:spPr>
            <a:xfrm>
              <a:off x="7524328" y="2491058"/>
              <a:ext cx="1080120" cy="26161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nl-NL" sz="1100" b="1" dirty="0" smtClean="0"/>
                <a:t>TEACHER PAGE</a:t>
              </a:r>
              <a:endParaRPr lang="nl-NL" sz="1100" b="1" dirty="0"/>
            </a:p>
          </p:txBody>
        </p:sp>
      </p:grpSp>
    </p:spTree>
    <p:extLst>
      <p:ext uri="{BB962C8B-B14F-4D97-AF65-F5344CB8AC3E}">
        <p14:creationId xmlns:p14="http://schemas.microsoft.com/office/powerpoint/2010/main" val="36406213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endParaRPr lang="en-GB"/>
          </a:p>
        </p:txBody>
      </p:sp>
      <p:sp>
        <p:nvSpPr>
          <p:cNvPr id="5" name="Rectangle 4">
            <a:hlinkClick r:id="rId2" action="ppaction://hlinksldjump"/>
          </p:cNvPr>
          <p:cNvSpPr/>
          <p:nvPr/>
        </p:nvSpPr>
        <p:spPr>
          <a:xfrm>
            <a:off x="0" y="0"/>
            <a:ext cx="9144000" cy="2431435"/>
          </a:xfrm>
          <a:prstGeom prst="rect">
            <a:avLst/>
          </a:prstGeom>
          <a:blipFill>
            <a:blip r:embed="rId3"/>
            <a:stretch>
              <a:fillRect/>
            </a:stretch>
          </a:blipFill>
          <a:ln>
            <a:solidFill>
              <a:schemeClr val="tx1"/>
            </a:solidFill>
          </a:ln>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nl-NL"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SUSTAINABLE </a:t>
            </a:r>
          </a:p>
          <a:p>
            <a:r>
              <a:rPr lang="nl-NL" sz="5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r>
              <a:rPr lang="nl-NL" sz="5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ENERGY</a:t>
            </a:r>
          </a:p>
          <a:p>
            <a:pPr algn="r"/>
            <a:r>
              <a:rPr lang="nl-NL"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Annex</a:t>
            </a:r>
          </a:p>
        </p:txBody>
      </p:sp>
      <p:pic>
        <p:nvPicPr>
          <p:cNvPr id="6" name="Afbeelding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528" y="2636912"/>
            <a:ext cx="3120347" cy="3744416"/>
          </a:xfrm>
          <a:prstGeom prst="rect">
            <a:avLst/>
          </a:prstGeom>
        </p:spPr>
      </p:pic>
    </p:spTree>
    <p:extLst>
      <p:ext uri="{BB962C8B-B14F-4D97-AF65-F5344CB8AC3E}">
        <p14:creationId xmlns:p14="http://schemas.microsoft.com/office/powerpoint/2010/main" val="16900394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Executive</Template>
  <TotalTime>3170</TotalTime>
  <Words>683</Words>
  <Application>Microsoft Office PowerPoint</Application>
  <PresentationFormat>On-screen Show (4:3)</PresentationFormat>
  <Paragraphs>294</Paragraphs>
  <Slides>25</Slides>
  <Notes>4</Notes>
  <HiddenSlides>0</HiddenSlides>
  <MMClips>0</MMClips>
  <ScaleCrop>false</ScaleCrop>
  <HeadingPairs>
    <vt:vector size="4" baseType="variant">
      <vt:variant>
        <vt:lpstr>Theme</vt:lpstr>
      </vt:variant>
      <vt:variant>
        <vt:i4>2</vt:i4>
      </vt:variant>
      <vt:variant>
        <vt:lpstr>Slide Titles</vt:lpstr>
      </vt:variant>
      <vt:variant>
        <vt:i4>25</vt:i4>
      </vt:variant>
    </vt:vector>
  </HeadingPairs>
  <TitlesOfParts>
    <vt:vector size="27" baseType="lpstr">
      <vt:lpstr>Office Theme</vt:lpstr>
      <vt:lpstr>Kantoorthema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GOAL:  Through the process of the Web Quest, it is your duty to design and construct a miniature windmill : and to gain as much energy from it as possible. </vt:lpstr>
      <vt:lpstr>Sustainable Energy </vt:lpstr>
      <vt:lpstr>How to Design a Windmill  </vt:lpstr>
      <vt:lpstr>How to Make a Windmill  </vt:lpstr>
      <vt:lpstr>How to Make a Presentation  </vt:lpstr>
      <vt:lpstr>Improve your English  </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Jelle</dc:creator>
  <cp:lastModifiedBy>Anna</cp:lastModifiedBy>
  <cp:revision>131</cp:revision>
  <dcterms:created xsi:type="dcterms:W3CDTF">2013-01-09T08:08:21Z</dcterms:created>
  <dcterms:modified xsi:type="dcterms:W3CDTF">2013-02-11T19:00:56Z</dcterms:modified>
</cp:coreProperties>
</file>